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ink/ink3.xml" ContentType="application/inkml+xml"/>
  <Override PartName="/ppt/notesSlides/notesSlide1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ink/ink4.xml" ContentType="application/inkml+xml"/>
  <Override PartName="/ppt/notesSlides/notesSlide1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ink/ink8.xml" ContentType="application/inkml+xml"/>
  <Override PartName="/ppt/ink/ink9.xml" ContentType="application/inkml+xml"/>
  <Override PartName="/ppt/notesSlides/notesSlide1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ink/ink10.xml" ContentType="application/inkml+xml"/>
  <Override PartName="/ppt/ink/ink11.xml" ContentType="application/inkml+xml"/>
  <Override PartName="/ppt/notesSlides/notesSlide1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ink/ink12.xml" ContentType="application/inkml+xml"/>
  <Override PartName="/ppt/ink/ink13.xml" ContentType="application/inkml+xml"/>
  <Override PartName="/ppt/notesSlides/notesSlide1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ink/ink14.xml" ContentType="application/inkml+xml"/>
  <Override PartName="/ppt/ink/ink15.xml" ContentType="application/inkml+xml"/>
  <Override PartName="/ppt/notesSlides/notesSlide1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ink/ink16.xml" ContentType="application/inkml+xml"/>
  <Override PartName="/ppt/ink/ink17.xml" ContentType="application/inkml+xml"/>
  <Override PartName="/ppt/notesSlides/notesSlide1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ink/ink18.xml" ContentType="application/inkml+xml"/>
  <Override PartName="/ppt/ink/ink19.xml" ContentType="application/inkml+xml"/>
  <Override PartName="/ppt/notesSlides/notesSlide2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ink/ink20.xml" ContentType="application/inkml+xml"/>
  <Override PartName="/ppt/ink/ink21.xml" ContentType="application/inkml+xml"/>
  <Override PartName="/ppt/notesSlides/notesSlide2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ink/ink22.xml" ContentType="application/inkml+xml"/>
  <Override PartName="/ppt/ink/ink23.xml" ContentType="application/inkml+xml"/>
  <Override PartName="/ppt/notesSlides/notesSlide2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ink/ink24.xml" ContentType="application/inkml+xml"/>
  <Override PartName="/ppt/ink/ink25.xml" ContentType="application/inkml+xml"/>
  <Override PartName="/ppt/notesSlides/notesSlide2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ink/ink26.xml" ContentType="application/inkml+xml"/>
  <Override PartName="/ppt/ink/ink27.xml" ContentType="application/inkml+xml"/>
  <Override PartName="/ppt/notesSlides/notesSlide2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ink/ink28.xml" ContentType="application/inkml+xml"/>
  <Override PartName="/ppt/ink/ink29.xml" ContentType="application/inkml+xml"/>
  <Override PartName="/ppt/notesSlides/notesSlide2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257" r:id="rId5"/>
    <p:sldId id="384" r:id="rId6"/>
    <p:sldId id="389" r:id="rId7"/>
    <p:sldId id="270" r:id="rId8"/>
    <p:sldId id="392" r:id="rId9"/>
    <p:sldId id="281" r:id="rId10"/>
    <p:sldId id="317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3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25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hyperlink" Target="https://babylovechatbot.streamlit.app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31E0A-4C2E-4A82-A481-B44C99906224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39D81E-5DB5-403A-BD02-CCB302A76560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4B5C65EE-E6F4-407E-9160-9A100493B73A}" type="parTrans" cxnId="{FA247DCA-3671-4577-9619-29EB24A7B016}">
      <dgm:prSet/>
      <dgm:spPr/>
      <dgm:t>
        <a:bodyPr/>
        <a:lstStyle/>
        <a:p>
          <a:endParaRPr lang="en-US"/>
        </a:p>
      </dgm:t>
    </dgm:pt>
    <dgm:pt modelId="{B0295AC2-BEDA-44DE-B63E-31B0E918AC1C}" type="sibTrans" cxnId="{FA247DCA-3671-4577-9619-29EB24A7B016}">
      <dgm:prSet/>
      <dgm:spPr/>
      <dgm:t>
        <a:bodyPr/>
        <a:lstStyle/>
        <a:p>
          <a:endParaRPr lang="en-US"/>
        </a:p>
      </dgm:t>
    </dgm:pt>
    <dgm:pt modelId="{545B33F8-8F08-4A38-A143-7D2841545369}" type="pres">
      <dgm:prSet presAssocID="{4E331E0A-4C2E-4A82-A481-B44C99906224}" presName="linear" presStyleCnt="0">
        <dgm:presLayoutVars>
          <dgm:animLvl val="lvl"/>
          <dgm:resizeHandles val="exact"/>
        </dgm:presLayoutVars>
      </dgm:prSet>
      <dgm:spPr/>
    </dgm:pt>
    <dgm:pt modelId="{A57EB0F5-5DAC-4831-B329-C7F0AE53ECF6}" type="pres">
      <dgm:prSet presAssocID="{6539D81E-5DB5-403A-BD02-CCB302A7656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08BD792-D38E-471E-9A99-F36FFEE4C8FA}" type="presOf" srcId="{4E331E0A-4C2E-4A82-A481-B44C99906224}" destId="{545B33F8-8F08-4A38-A143-7D2841545369}" srcOrd="0" destOrd="0" presId="urn:microsoft.com/office/officeart/2005/8/layout/vList2"/>
    <dgm:cxn modelId="{FA247DCA-3671-4577-9619-29EB24A7B016}" srcId="{4E331E0A-4C2E-4A82-A481-B44C99906224}" destId="{6539D81E-5DB5-403A-BD02-CCB302A76560}" srcOrd="0" destOrd="0" parTransId="{4B5C65EE-E6F4-407E-9160-9A100493B73A}" sibTransId="{B0295AC2-BEDA-44DE-B63E-31B0E918AC1C}"/>
    <dgm:cxn modelId="{78E797EB-39A6-405A-A055-F71B79ECDAED}" type="presOf" srcId="{6539D81E-5DB5-403A-BD02-CCB302A76560}" destId="{A57EB0F5-5DAC-4831-B329-C7F0AE53ECF6}" srcOrd="0" destOrd="0" presId="urn:microsoft.com/office/officeart/2005/8/layout/vList2"/>
    <dgm:cxn modelId="{8EC4DE93-1D5D-464A-A911-B62763F6EBEC}" type="presParOf" srcId="{545B33F8-8F08-4A38-A143-7D2841545369}" destId="{A57EB0F5-5DAC-4831-B329-C7F0AE53ECF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/>
      <dgm:spPr/>
      <dgm:t>
        <a:bodyPr/>
        <a:lstStyle/>
        <a:p>
          <a:r>
            <a:rPr lang="en-US" b="1" i="0" dirty="0"/>
            <a:t>8.User Interface (UI) Design</a:t>
          </a:r>
          <a:endParaRPr lang="en-US" dirty="0"/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6400B9-CF11-4C79-9436-A4C61A63BFAC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E1DF84-0B46-4779-8D1E-61BBD1091B43}">
      <dgm:prSet custT="1"/>
      <dgm:spPr/>
      <dgm:t>
        <a:bodyPr/>
        <a:lstStyle/>
        <a:p>
          <a:r>
            <a:rPr lang="en-US" sz="4800" b="1" i="0" dirty="0">
              <a:latin typeface="Source Sans Pro" panose="020B0503030403020204" pitchFamily="34" charset="0"/>
              <a:ea typeface="Source Sans Pro" panose="020B0503030403020204" pitchFamily="34" charset="0"/>
            </a:rPr>
            <a:t>9.Testing and Evaluation</a:t>
          </a:r>
          <a:endParaRPr lang="en-US" sz="4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E1F69D3-40F6-4F00-82CB-F385F20B364E}" type="parTrans" cxnId="{97D3D506-C1A5-439D-A6AD-9B86E35103E1}">
      <dgm:prSet/>
      <dgm:spPr/>
      <dgm:t>
        <a:bodyPr/>
        <a:lstStyle/>
        <a:p>
          <a:endParaRPr lang="en-US"/>
        </a:p>
      </dgm:t>
    </dgm:pt>
    <dgm:pt modelId="{505FD989-B182-48DE-B263-345D843F154A}" type="sibTrans" cxnId="{97D3D506-C1A5-439D-A6AD-9B86E35103E1}">
      <dgm:prSet/>
      <dgm:spPr/>
      <dgm:t>
        <a:bodyPr/>
        <a:lstStyle/>
        <a:p>
          <a:endParaRPr lang="en-US"/>
        </a:p>
      </dgm:t>
    </dgm:pt>
    <dgm:pt modelId="{B10CA342-E7C9-49E9-A4C2-34B5E564F39E}" type="pres">
      <dgm:prSet presAssocID="{6B6400B9-CF11-4C79-9436-A4C61A63BFAC}" presName="Name0" presStyleCnt="0">
        <dgm:presLayoutVars>
          <dgm:dir/>
          <dgm:animLvl val="lvl"/>
          <dgm:resizeHandles val="exact"/>
        </dgm:presLayoutVars>
      </dgm:prSet>
      <dgm:spPr/>
    </dgm:pt>
    <dgm:pt modelId="{CFD0173A-50FD-4738-B72A-82280F6EDEB3}" type="pres">
      <dgm:prSet presAssocID="{B1E1DF84-0B46-4779-8D1E-61BBD1091B43}" presName="linNode" presStyleCnt="0"/>
      <dgm:spPr/>
    </dgm:pt>
    <dgm:pt modelId="{6A8E611D-E635-403A-B833-178FE7EB3A92}" type="pres">
      <dgm:prSet presAssocID="{B1E1DF84-0B46-4779-8D1E-61BBD1091B43}" presName="parentText" presStyleLbl="node1" presStyleIdx="0" presStyleCnt="1" custScaleX="277778">
        <dgm:presLayoutVars>
          <dgm:chMax val="1"/>
          <dgm:bulletEnabled val="1"/>
        </dgm:presLayoutVars>
      </dgm:prSet>
      <dgm:spPr/>
    </dgm:pt>
  </dgm:ptLst>
  <dgm:cxnLst>
    <dgm:cxn modelId="{97D3D506-C1A5-439D-A6AD-9B86E35103E1}" srcId="{6B6400B9-CF11-4C79-9436-A4C61A63BFAC}" destId="{B1E1DF84-0B46-4779-8D1E-61BBD1091B43}" srcOrd="0" destOrd="0" parTransId="{BE1F69D3-40F6-4F00-82CB-F385F20B364E}" sibTransId="{505FD989-B182-48DE-B263-345D843F154A}"/>
    <dgm:cxn modelId="{E150895F-730C-49B5-A2B5-6E5BD4C9492F}" type="presOf" srcId="{6B6400B9-CF11-4C79-9436-A4C61A63BFAC}" destId="{B10CA342-E7C9-49E9-A4C2-34B5E564F39E}" srcOrd="0" destOrd="0" presId="urn:microsoft.com/office/officeart/2005/8/layout/vList5"/>
    <dgm:cxn modelId="{CD59B146-003A-4E43-B4FC-EB296F2A2073}" type="presOf" srcId="{B1E1DF84-0B46-4779-8D1E-61BBD1091B43}" destId="{6A8E611D-E635-403A-B833-178FE7EB3A92}" srcOrd="0" destOrd="0" presId="urn:microsoft.com/office/officeart/2005/8/layout/vList5"/>
    <dgm:cxn modelId="{F89B382D-FF28-4CEB-9994-D41A98AFE1EA}" type="presParOf" srcId="{B10CA342-E7C9-49E9-A4C2-34B5E564F39E}" destId="{CFD0173A-50FD-4738-B72A-82280F6EDEB3}" srcOrd="0" destOrd="0" presId="urn:microsoft.com/office/officeart/2005/8/layout/vList5"/>
    <dgm:cxn modelId="{CCECE903-408B-422F-992B-B51F4BAC8DEA}" type="presParOf" srcId="{CFD0173A-50FD-4738-B72A-82280F6EDEB3}" destId="{6A8E611D-E635-403A-B833-178FE7EB3A9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6400B9-CF11-4C79-9436-A4C61A63BFAC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E1DF84-0B46-4779-8D1E-61BBD1091B43}">
      <dgm:prSet custT="1"/>
      <dgm:spPr/>
      <dgm:t>
        <a:bodyPr/>
        <a:lstStyle/>
        <a:p>
          <a:r>
            <a:rPr lang="en-US" sz="4800" b="1" i="0" dirty="0">
              <a:latin typeface="Source Sans Pro" panose="020B0503030403020204" pitchFamily="34" charset="0"/>
              <a:ea typeface="Source Sans Pro" panose="020B0503030403020204" pitchFamily="34" charset="0"/>
            </a:rPr>
            <a:t>10.Deployment</a:t>
          </a:r>
          <a:endParaRPr lang="en-US" sz="4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E1F69D3-40F6-4F00-82CB-F385F20B364E}" type="parTrans" cxnId="{97D3D506-C1A5-439D-A6AD-9B86E35103E1}">
      <dgm:prSet/>
      <dgm:spPr/>
      <dgm:t>
        <a:bodyPr/>
        <a:lstStyle/>
        <a:p>
          <a:endParaRPr lang="en-US"/>
        </a:p>
      </dgm:t>
    </dgm:pt>
    <dgm:pt modelId="{505FD989-B182-48DE-B263-345D843F154A}" type="sibTrans" cxnId="{97D3D506-C1A5-439D-A6AD-9B86E35103E1}">
      <dgm:prSet/>
      <dgm:spPr/>
      <dgm:t>
        <a:bodyPr/>
        <a:lstStyle/>
        <a:p>
          <a:endParaRPr lang="en-US"/>
        </a:p>
      </dgm:t>
    </dgm:pt>
    <dgm:pt modelId="{B10CA342-E7C9-49E9-A4C2-34B5E564F39E}" type="pres">
      <dgm:prSet presAssocID="{6B6400B9-CF11-4C79-9436-A4C61A63BFAC}" presName="Name0" presStyleCnt="0">
        <dgm:presLayoutVars>
          <dgm:dir/>
          <dgm:animLvl val="lvl"/>
          <dgm:resizeHandles val="exact"/>
        </dgm:presLayoutVars>
      </dgm:prSet>
      <dgm:spPr/>
    </dgm:pt>
    <dgm:pt modelId="{CFD0173A-50FD-4738-B72A-82280F6EDEB3}" type="pres">
      <dgm:prSet presAssocID="{B1E1DF84-0B46-4779-8D1E-61BBD1091B43}" presName="linNode" presStyleCnt="0"/>
      <dgm:spPr/>
    </dgm:pt>
    <dgm:pt modelId="{6A8E611D-E635-403A-B833-178FE7EB3A92}" type="pres">
      <dgm:prSet presAssocID="{B1E1DF84-0B46-4779-8D1E-61BBD1091B43}" presName="parentText" presStyleLbl="node1" presStyleIdx="0" presStyleCnt="1" custScaleX="277778">
        <dgm:presLayoutVars>
          <dgm:chMax val="1"/>
          <dgm:bulletEnabled val="1"/>
        </dgm:presLayoutVars>
      </dgm:prSet>
      <dgm:spPr/>
    </dgm:pt>
  </dgm:ptLst>
  <dgm:cxnLst>
    <dgm:cxn modelId="{97D3D506-C1A5-439D-A6AD-9B86E35103E1}" srcId="{6B6400B9-CF11-4C79-9436-A4C61A63BFAC}" destId="{B1E1DF84-0B46-4779-8D1E-61BBD1091B43}" srcOrd="0" destOrd="0" parTransId="{BE1F69D3-40F6-4F00-82CB-F385F20B364E}" sibTransId="{505FD989-B182-48DE-B263-345D843F154A}"/>
    <dgm:cxn modelId="{E150895F-730C-49B5-A2B5-6E5BD4C9492F}" type="presOf" srcId="{6B6400B9-CF11-4C79-9436-A4C61A63BFAC}" destId="{B10CA342-E7C9-49E9-A4C2-34B5E564F39E}" srcOrd="0" destOrd="0" presId="urn:microsoft.com/office/officeart/2005/8/layout/vList5"/>
    <dgm:cxn modelId="{CD59B146-003A-4E43-B4FC-EB296F2A2073}" type="presOf" srcId="{B1E1DF84-0B46-4779-8D1E-61BBD1091B43}" destId="{6A8E611D-E635-403A-B833-178FE7EB3A92}" srcOrd="0" destOrd="0" presId="urn:microsoft.com/office/officeart/2005/8/layout/vList5"/>
    <dgm:cxn modelId="{F89B382D-FF28-4CEB-9994-D41A98AFE1EA}" type="presParOf" srcId="{B10CA342-E7C9-49E9-A4C2-34B5E564F39E}" destId="{CFD0173A-50FD-4738-B72A-82280F6EDEB3}" srcOrd="0" destOrd="0" presId="urn:microsoft.com/office/officeart/2005/8/layout/vList5"/>
    <dgm:cxn modelId="{CCECE903-408B-422F-992B-B51F4BAC8DEA}" type="presParOf" srcId="{CFD0173A-50FD-4738-B72A-82280F6EDEB3}" destId="{6A8E611D-E635-403A-B833-178FE7EB3A9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36B3D19-1DA3-4D02-89F2-D063F888B835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1DA1B-69BE-4561-A1AF-B74D40E1D905}">
      <dgm:prSet custT="1"/>
      <dgm:spPr/>
      <dgm:t>
        <a:bodyPr/>
        <a:lstStyle/>
        <a:p>
          <a:pPr algn="ctr"/>
          <a:r>
            <a:rPr lang="en-US" sz="4800" b="1" i="0" dirty="0"/>
            <a:t>11.Monitoring and Maintenance</a:t>
          </a:r>
          <a:endParaRPr lang="en-US" sz="4800" dirty="0"/>
        </a:p>
      </dgm:t>
    </dgm:pt>
    <dgm:pt modelId="{B718DAC7-623B-4427-8214-932756D5ECC0}" type="parTrans" cxnId="{45B1FE28-844F-4260-912F-799DD5E7B18C}">
      <dgm:prSet/>
      <dgm:spPr/>
      <dgm:t>
        <a:bodyPr/>
        <a:lstStyle/>
        <a:p>
          <a:endParaRPr lang="en-US"/>
        </a:p>
      </dgm:t>
    </dgm:pt>
    <dgm:pt modelId="{43EE3BE5-7250-4897-BD69-8C668D35FFE1}" type="sibTrans" cxnId="{45B1FE28-844F-4260-912F-799DD5E7B18C}">
      <dgm:prSet/>
      <dgm:spPr/>
      <dgm:t>
        <a:bodyPr/>
        <a:lstStyle/>
        <a:p>
          <a:endParaRPr lang="en-US"/>
        </a:p>
      </dgm:t>
    </dgm:pt>
    <dgm:pt modelId="{1A6944CD-F48D-4C8C-9CD0-F076B34DB929}" type="pres">
      <dgm:prSet presAssocID="{E36B3D19-1DA3-4D02-89F2-D063F888B835}" presName="linear" presStyleCnt="0">
        <dgm:presLayoutVars>
          <dgm:animLvl val="lvl"/>
          <dgm:resizeHandles val="exact"/>
        </dgm:presLayoutVars>
      </dgm:prSet>
      <dgm:spPr/>
    </dgm:pt>
    <dgm:pt modelId="{EBE889BD-EB07-40C1-BAF1-E269C44C1518}" type="pres">
      <dgm:prSet presAssocID="{1651DA1B-69BE-4561-A1AF-B74D40E1D9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77A7322-F44A-4DBE-B0A9-21E4D765A276}" type="presOf" srcId="{1651DA1B-69BE-4561-A1AF-B74D40E1D905}" destId="{EBE889BD-EB07-40C1-BAF1-E269C44C1518}" srcOrd="0" destOrd="0" presId="urn:microsoft.com/office/officeart/2005/8/layout/vList2"/>
    <dgm:cxn modelId="{45B1FE28-844F-4260-912F-799DD5E7B18C}" srcId="{E36B3D19-1DA3-4D02-89F2-D063F888B835}" destId="{1651DA1B-69BE-4561-A1AF-B74D40E1D905}" srcOrd="0" destOrd="0" parTransId="{B718DAC7-623B-4427-8214-932756D5ECC0}" sibTransId="{43EE3BE5-7250-4897-BD69-8C668D35FFE1}"/>
    <dgm:cxn modelId="{08215BDF-B296-4F45-A46F-91453E247AD3}" type="presOf" srcId="{E36B3D19-1DA3-4D02-89F2-D063F888B835}" destId="{1A6944CD-F48D-4C8C-9CD0-F076B34DB929}" srcOrd="0" destOrd="0" presId="urn:microsoft.com/office/officeart/2005/8/layout/vList2"/>
    <dgm:cxn modelId="{1E5E857F-34A9-4678-9623-641725511BC0}" type="presParOf" srcId="{1A6944CD-F48D-4C8C-9CD0-F076B34DB929}" destId="{EBE889BD-EB07-40C1-BAF1-E269C44C15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dirty="0">
              <a:solidFill>
                <a:srgbClr val="00B0F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n-US" sz="20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babylovechatbot.streamlit.app</a:t>
          </a:r>
          <a:r>
            <a:rPr lang="en-US" sz="20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dirty="0">
              <a:solidFill>
                <a:schemeClr val="tx1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 custLinFactNeighborX="-79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 custLinFactNeighborX="55" custLinFactNeighborY="-9968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 custLinFactNeighborX="553" custLinFactNeighborY="-5524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77F89F-0760-4532-B100-5C2F68B58D9B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1AC1149-32A0-467F-AA30-9EA26FB313BE}">
      <dgm:prSet/>
      <dgm:spPr/>
      <dgm:t>
        <a:bodyPr/>
        <a:lstStyle/>
        <a:p>
          <a:pPr algn="ctr"/>
          <a:r>
            <a:rPr lang="en-US" b="1" i="0" dirty="0"/>
            <a:t>Here's a comprehensive project overview</a:t>
          </a:r>
          <a:endParaRPr lang="en-US" dirty="0"/>
        </a:p>
      </dgm:t>
    </dgm:pt>
    <dgm:pt modelId="{DE29BD15-240C-494C-BAED-098B81C9C34C}" type="parTrans" cxnId="{2724439C-80EA-4B65-A326-1AFA2F143BDD}">
      <dgm:prSet/>
      <dgm:spPr/>
      <dgm:t>
        <a:bodyPr/>
        <a:lstStyle/>
        <a:p>
          <a:endParaRPr lang="en-US"/>
        </a:p>
      </dgm:t>
    </dgm:pt>
    <dgm:pt modelId="{509BF28D-7D1F-40E3-B785-1CA118BAB55F}" type="sibTrans" cxnId="{2724439C-80EA-4B65-A326-1AFA2F143BDD}">
      <dgm:prSet/>
      <dgm:spPr/>
      <dgm:t>
        <a:bodyPr/>
        <a:lstStyle/>
        <a:p>
          <a:endParaRPr lang="en-US"/>
        </a:p>
      </dgm:t>
    </dgm:pt>
    <dgm:pt modelId="{867B7A37-EB39-47D7-8D42-153E302777B1}" type="pres">
      <dgm:prSet presAssocID="{5B77F89F-0760-4532-B100-5C2F68B58D9B}" presName="linear" presStyleCnt="0">
        <dgm:presLayoutVars>
          <dgm:animLvl val="lvl"/>
          <dgm:resizeHandles val="exact"/>
        </dgm:presLayoutVars>
      </dgm:prSet>
      <dgm:spPr/>
    </dgm:pt>
    <dgm:pt modelId="{E5230C5D-F3A0-473D-8231-34206DB80BCE}" type="pres">
      <dgm:prSet presAssocID="{C1AC1149-32A0-467F-AA30-9EA26FB313B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36A1C51-E04B-4F51-8637-95097D93CA37}" type="presOf" srcId="{5B77F89F-0760-4532-B100-5C2F68B58D9B}" destId="{867B7A37-EB39-47D7-8D42-153E302777B1}" srcOrd="0" destOrd="0" presId="urn:microsoft.com/office/officeart/2005/8/layout/vList2"/>
    <dgm:cxn modelId="{BC4D8D51-0664-4209-B9CF-6226CB23CAD3}" type="presOf" srcId="{C1AC1149-32A0-467F-AA30-9EA26FB313BE}" destId="{E5230C5D-F3A0-473D-8231-34206DB80BCE}" srcOrd="0" destOrd="0" presId="urn:microsoft.com/office/officeart/2005/8/layout/vList2"/>
    <dgm:cxn modelId="{2724439C-80EA-4B65-A326-1AFA2F143BDD}" srcId="{5B77F89F-0760-4532-B100-5C2F68B58D9B}" destId="{C1AC1149-32A0-467F-AA30-9EA26FB313BE}" srcOrd="0" destOrd="0" parTransId="{DE29BD15-240C-494C-BAED-098B81C9C34C}" sibTransId="{509BF28D-7D1F-40E3-B785-1CA118BAB55F}"/>
    <dgm:cxn modelId="{8452757F-7BD8-45A0-8F19-1DA589C85861}" type="presParOf" srcId="{867B7A37-EB39-47D7-8D42-153E302777B1}" destId="{E5230C5D-F3A0-473D-8231-34206DB80BC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dirty="0">
              <a:solidFill>
                <a:srgbClr val="FFC00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A65B0-0200-418C-9A44-C26F5B0C3316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3EF61A-30E4-4226-8A4E-C051CE2A9DE3}">
      <dgm:prSet/>
      <dgm:spPr/>
      <dgm:t>
        <a:bodyPr/>
        <a:lstStyle/>
        <a:p>
          <a:pPr algn="ctr"/>
          <a:r>
            <a:rPr lang="en-US" b="1" i="0" dirty="0"/>
            <a:t>1.Project Definition</a:t>
          </a:r>
          <a:r>
            <a:rPr lang="en-US" dirty="0"/>
            <a:t> </a:t>
          </a:r>
        </a:p>
      </dgm:t>
    </dgm:pt>
    <dgm:pt modelId="{21220528-BC2A-4B20-9716-11C8F4BCB0CD}" type="parTrans" cxnId="{4E4E0B1C-DF2D-4589-BF78-05270A8A1D13}">
      <dgm:prSet/>
      <dgm:spPr/>
      <dgm:t>
        <a:bodyPr/>
        <a:lstStyle/>
        <a:p>
          <a:endParaRPr lang="en-US"/>
        </a:p>
      </dgm:t>
    </dgm:pt>
    <dgm:pt modelId="{F0F5BC8F-9072-40A1-A027-B5D30232B78E}" type="sibTrans" cxnId="{4E4E0B1C-DF2D-4589-BF78-05270A8A1D13}">
      <dgm:prSet/>
      <dgm:spPr/>
      <dgm:t>
        <a:bodyPr/>
        <a:lstStyle/>
        <a:p>
          <a:endParaRPr lang="en-US"/>
        </a:p>
      </dgm:t>
    </dgm:pt>
    <dgm:pt modelId="{A5E862CC-9CB8-4D69-8008-95706BF2CDA0}" type="pres">
      <dgm:prSet presAssocID="{D8DA65B0-0200-418C-9A44-C26F5B0C3316}" presName="linear" presStyleCnt="0">
        <dgm:presLayoutVars>
          <dgm:animLvl val="lvl"/>
          <dgm:resizeHandles val="exact"/>
        </dgm:presLayoutVars>
      </dgm:prSet>
      <dgm:spPr/>
    </dgm:pt>
    <dgm:pt modelId="{2B851856-BF2D-40C4-8F6B-20CE2FD53F49}" type="pres">
      <dgm:prSet presAssocID="{C53EF61A-30E4-4226-8A4E-C051CE2A9DE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E4E0B1C-DF2D-4589-BF78-05270A8A1D13}" srcId="{D8DA65B0-0200-418C-9A44-C26F5B0C3316}" destId="{C53EF61A-30E4-4226-8A4E-C051CE2A9DE3}" srcOrd="0" destOrd="0" parTransId="{21220528-BC2A-4B20-9716-11C8F4BCB0CD}" sibTransId="{F0F5BC8F-9072-40A1-A027-B5D30232B78E}"/>
    <dgm:cxn modelId="{43BE0A53-0DBA-4BDA-B123-6EF9C09656B8}" type="presOf" srcId="{C53EF61A-30E4-4226-8A4E-C051CE2A9DE3}" destId="{2B851856-BF2D-40C4-8F6B-20CE2FD53F49}" srcOrd="0" destOrd="0" presId="urn:microsoft.com/office/officeart/2005/8/layout/vList2"/>
    <dgm:cxn modelId="{3A98D75A-C91F-4781-88E7-F2516128C2A3}" type="presOf" srcId="{D8DA65B0-0200-418C-9A44-C26F5B0C3316}" destId="{A5E862CC-9CB8-4D69-8008-95706BF2CDA0}" srcOrd="0" destOrd="0" presId="urn:microsoft.com/office/officeart/2005/8/layout/vList2"/>
    <dgm:cxn modelId="{C049E99A-120C-4D51-A8C7-4B21DF962B01}" type="presParOf" srcId="{A5E862CC-9CB8-4D69-8008-95706BF2CDA0}" destId="{2B851856-BF2D-40C4-8F6B-20CE2FD53F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dirty="0">
              <a:hlinkClick xmlns:r="http://schemas.openxmlformats.org/officeDocument/2006/relationships" r:id="rId1"/>
            </a:rPr>
            <a:t>/</a:t>
          </a:r>
          <a:r>
            <a:rPr lang="en-US" sz="2000" dirty="0"/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</a:t>
          </a:r>
          <a:r>
            <a:rPr lang="en-US" sz="2000" dirty="0" err="1"/>
            <a:t>link:</a:t>
          </a:r>
          <a:r>
            <a:rPr lang="en-US" sz="20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://</a:t>
          </a:r>
          <a:r>
            <a:rPr lang="en-US" sz="20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babylovechatbot.streamlit.app</a:t>
          </a:r>
          <a:r>
            <a:rPr lang="en-US" sz="20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dirty="0">
              <a:solidFill>
                <a:srgbClr val="00B0F0"/>
              </a:solidFill>
            </a:rPr>
            <a:t>)</a:t>
          </a:r>
          <a:endParaRPr lang="en-US" sz="2000" dirty="0"/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C8BEC54-F5BE-48FA-B2E1-9FC80AC784C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69049-6491-4279-A629-F473D050F886}">
      <dgm:prSet custT="1"/>
      <dgm:spPr/>
      <dgm:t>
        <a:bodyPr/>
        <a:lstStyle/>
        <a:p>
          <a:pPr algn="ctr"/>
          <a:r>
            <a:rPr lang="en-US" sz="2000" dirty="0"/>
            <a:t>Explanation of Love Chatbot WebApp(webapp link:</a:t>
          </a:r>
          <a:r>
            <a:rPr lang="en-US" sz="20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dirty="0">
              <a:solidFill>
                <a:srgbClr val="00B0F0"/>
              </a:solidFill>
            </a:rPr>
            <a:t>)</a:t>
          </a:r>
        </a:p>
      </dgm:t>
    </dgm:pt>
    <dgm:pt modelId="{213DA54F-1664-462D-BE1A-476F2AB8C0C1}" type="parTrans" cxnId="{A815B44C-831F-48F1-BFE5-D7781DDD848F}">
      <dgm:prSet/>
      <dgm:spPr/>
      <dgm:t>
        <a:bodyPr/>
        <a:lstStyle/>
        <a:p>
          <a:endParaRPr lang="en-US"/>
        </a:p>
      </dgm:t>
    </dgm:pt>
    <dgm:pt modelId="{D752F5AA-4D81-4683-A4E2-C8BBB4FE9E83}" type="sibTrans" cxnId="{A815B44C-831F-48F1-BFE5-D7781DDD848F}">
      <dgm:prSet/>
      <dgm:spPr/>
      <dgm:t>
        <a:bodyPr/>
        <a:lstStyle/>
        <a:p>
          <a:endParaRPr lang="en-US"/>
        </a:p>
      </dgm:t>
    </dgm:pt>
    <dgm:pt modelId="{776537E9-EAE1-4537-AAB8-153218706EA2}" type="pres">
      <dgm:prSet presAssocID="{0C8BEC54-F5BE-48FA-B2E1-9FC80AC784C3}" presName="linear" presStyleCnt="0">
        <dgm:presLayoutVars>
          <dgm:animLvl val="lvl"/>
          <dgm:resizeHandles val="exact"/>
        </dgm:presLayoutVars>
      </dgm:prSet>
      <dgm:spPr/>
    </dgm:pt>
    <dgm:pt modelId="{018C0085-BC26-40B0-B330-B1C5B3FCDC5C}" type="pres">
      <dgm:prSet presAssocID="{F6F69049-6491-4279-A629-F473D050F88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CFB969-907B-4CD4-9F4E-DD99720528F8}" type="presOf" srcId="{F6F69049-6491-4279-A629-F473D050F886}" destId="{018C0085-BC26-40B0-B330-B1C5B3FCDC5C}" srcOrd="0" destOrd="0" presId="urn:microsoft.com/office/officeart/2005/8/layout/vList2"/>
    <dgm:cxn modelId="{A815B44C-831F-48F1-BFE5-D7781DDD848F}" srcId="{0C8BEC54-F5BE-48FA-B2E1-9FC80AC784C3}" destId="{F6F69049-6491-4279-A629-F473D050F886}" srcOrd="0" destOrd="0" parTransId="{213DA54F-1664-462D-BE1A-476F2AB8C0C1}" sibTransId="{D752F5AA-4D81-4683-A4E2-C8BBB4FE9E83}"/>
    <dgm:cxn modelId="{5FB0DEB3-9455-4517-B066-DEF5D8282DF9}" type="presOf" srcId="{0C8BEC54-F5BE-48FA-B2E1-9FC80AC784C3}" destId="{776537E9-EAE1-4537-AAB8-153218706EA2}" srcOrd="0" destOrd="0" presId="urn:microsoft.com/office/officeart/2005/8/layout/vList2"/>
    <dgm:cxn modelId="{25C3CF3A-02E4-4FF5-B906-EFEFE8CE1BEA}" type="presParOf" srcId="{776537E9-EAE1-4537-AAB8-153218706EA2}" destId="{018C0085-BC26-40B0-B330-B1C5B3FCD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794AC9-A2FA-4601-9101-B065F6B27D1B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AD4B1D-3DEC-4DA9-AA8F-4BC92E126D49}">
      <dgm:prSet/>
      <dgm:spPr/>
      <dgm:t>
        <a:bodyPr/>
        <a:lstStyle/>
        <a:p>
          <a:pPr algn="ctr"/>
          <a:r>
            <a:rPr lang="en-US" b="1" i="0" dirty="0"/>
            <a:t>2.Data Collection</a:t>
          </a:r>
          <a:endParaRPr lang="en-US" dirty="0"/>
        </a:p>
      </dgm:t>
    </dgm:pt>
    <dgm:pt modelId="{D6B72BD7-0F40-40DD-B861-5476A711FD59}" type="parTrans" cxnId="{A60EF592-6B3F-482D-8471-D82B9F18D0A0}">
      <dgm:prSet/>
      <dgm:spPr/>
      <dgm:t>
        <a:bodyPr/>
        <a:lstStyle/>
        <a:p>
          <a:endParaRPr lang="en-US"/>
        </a:p>
      </dgm:t>
    </dgm:pt>
    <dgm:pt modelId="{048E26F4-DB61-4419-B0BE-DA27D0AC67E2}" type="sibTrans" cxnId="{A60EF592-6B3F-482D-8471-D82B9F18D0A0}">
      <dgm:prSet/>
      <dgm:spPr/>
      <dgm:t>
        <a:bodyPr/>
        <a:lstStyle/>
        <a:p>
          <a:endParaRPr lang="en-US"/>
        </a:p>
      </dgm:t>
    </dgm:pt>
    <dgm:pt modelId="{DA6A9EC1-69CC-417A-AC31-C3A5C7FCD3D1}" type="pres">
      <dgm:prSet presAssocID="{AB794AC9-A2FA-4601-9101-B065F6B27D1B}" presName="linear" presStyleCnt="0">
        <dgm:presLayoutVars>
          <dgm:animLvl val="lvl"/>
          <dgm:resizeHandles val="exact"/>
        </dgm:presLayoutVars>
      </dgm:prSet>
      <dgm:spPr/>
    </dgm:pt>
    <dgm:pt modelId="{A88AFD0A-114B-4B34-949E-62169CD48BDA}" type="pres">
      <dgm:prSet presAssocID="{8CAD4B1D-3DEC-4DA9-AA8F-4BC92E126D4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60EF592-6B3F-482D-8471-D82B9F18D0A0}" srcId="{AB794AC9-A2FA-4601-9101-B065F6B27D1B}" destId="{8CAD4B1D-3DEC-4DA9-AA8F-4BC92E126D49}" srcOrd="0" destOrd="0" parTransId="{D6B72BD7-0F40-40DD-B861-5476A711FD59}" sibTransId="{048E26F4-DB61-4419-B0BE-DA27D0AC67E2}"/>
    <dgm:cxn modelId="{C17B04DE-75D8-4410-A872-105F0C3A7A1B}" type="presOf" srcId="{8CAD4B1D-3DEC-4DA9-AA8F-4BC92E126D49}" destId="{A88AFD0A-114B-4B34-949E-62169CD48BDA}" srcOrd="0" destOrd="0" presId="urn:microsoft.com/office/officeart/2005/8/layout/vList2"/>
    <dgm:cxn modelId="{80C06DEA-CC21-4B14-BAAA-493139D1AD17}" type="presOf" srcId="{AB794AC9-A2FA-4601-9101-B065F6B27D1B}" destId="{DA6A9EC1-69CC-417A-AC31-C3A5C7FCD3D1}" srcOrd="0" destOrd="0" presId="urn:microsoft.com/office/officeart/2005/8/layout/vList2"/>
    <dgm:cxn modelId="{8244A44B-B526-4B69-A8F4-6D0560BAE1C3}" type="presParOf" srcId="{DA6A9EC1-69CC-417A-AC31-C3A5C7FCD3D1}" destId="{A88AFD0A-114B-4B34-949E-62169CD48BD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471469-6AF0-4513-A75B-543F76A0FB3C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B06F8-317A-4DC0-81EE-BA15A40293B6}">
      <dgm:prSet/>
      <dgm:spPr/>
      <dgm:t>
        <a:bodyPr/>
        <a:lstStyle/>
        <a:p>
          <a:pPr algn="ctr"/>
          <a:r>
            <a:rPr lang="en-US" b="1" i="0" dirty="0"/>
            <a:t>3.Data Preprocessing</a:t>
          </a:r>
          <a:endParaRPr lang="en-US" dirty="0"/>
        </a:p>
      </dgm:t>
    </dgm:pt>
    <dgm:pt modelId="{5EA124A5-7CCA-401E-B0A1-128DB7A279B4}" type="parTrans" cxnId="{98B19A8C-CF9A-4EEC-B1D0-97F9863A6677}">
      <dgm:prSet/>
      <dgm:spPr/>
      <dgm:t>
        <a:bodyPr/>
        <a:lstStyle/>
        <a:p>
          <a:endParaRPr lang="en-US"/>
        </a:p>
      </dgm:t>
    </dgm:pt>
    <dgm:pt modelId="{2BC76699-13A5-474D-9056-31E733513424}" type="sibTrans" cxnId="{98B19A8C-CF9A-4EEC-B1D0-97F9863A6677}">
      <dgm:prSet/>
      <dgm:spPr/>
      <dgm:t>
        <a:bodyPr/>
        <a:lstStyle/>
        <a:p>
          <a:endParaRPr lang="en-US"/>
        </a:p>
      </dgm:t>
    </dgm:pt>
    <dgm:pt modelId="{CC89C4FC-DD8D-4E01-AEB3-D2119B606AC9}" type="pres">
      <dgm:prSet presAssocID="{CE471469-6AF0-4513-A75B-543F76A0FB3C}" presName="linear" presStyleCnt="0">
        <dgm:presLayoutVars>
          <dgm:animLvl val="lvl"/>
          <dgm:resizeHandles val="exact"/>
        </dgm:presLayoutVars>
      </dgm:prSet>
      <dgm:spPr/>
    </dgm:pt>
    <dgm:pt modelId="{3230FFB1-C864-4BCD-AFF4-877CF7369C1A}" type="pres">
      <dgm:prSet presAssocID="{9A8B06F8-317A-4DC0-81EE-BA15A40293B6}" presName="parentText" presStyleLbl="node1" presStyleIdx="0" presStyleCnt="1" custLinFactNeighborX="-66" custLinFactNeighborY="-6186">
        <dgm:presLayoutVars>
          <dgm:chMax val="0"/>
          <dgm:bulletEnabled val="1"/>
        </dgm:presLayoutVars>
      </dgm:prSet>
      <dgm:spPr/>
    </dgm:pt>
  </dgm:ptLst>
  <dgm:cxnLst>
    <dgm:cxn modelId="{48AE7401-E93D-41DC-9BE6-8D88E22D5626}" type="presOf" srcId="{9A8B06F8-317A-4DC0-81EE-BA15A40293B6}" destId="{3230FFB1-C864-4BCD-AFF4-877CF7369C1A}" srcOrd="0" destOrd="0" presId="urn:microsoft.com/office/officeart/2005/8/layout/vList2"/>
    <dgm:cxn modelId="{6B103888-4FD0-4BDD-9F59-2AA6CF6E2BFA}" type="presOf" srcId="{CE471469-6AF0-4513-A75B-543F76A0FB3C}" destId="{CC89C4FC-DD8D-4E01-AEB3-D2119B606AC9}" srcOrd="0" destOrd="0" presId="urn:microsoft.com/office/officeart/2005/8/layout/vList2"/>
    <dgm:cxn modelId="{98B19A8C-CF9A-4EEC-B1D0-97F9863A6677}" srcId="{CE471469-6AF0-4513-A75B-543F76A0FB3C}" destId="{9A8B06F8-317A-4DC0-81EE-BA15A40293B6}" srcOrd="0" destOrd="0" parTransId="{5EA124A5-7CCA-401E-B0A1-128DB7A279B4}" sibTransId="{2BC76699-13A5-474D-9056-31E733513424}"/>
    <dgm:cxn modelId="{A10EEEAD-6427-4A14-BE07-E6757DA6F066}" type="presParOf" srcId="{CC89C4FC-DD8D-4E01-AEB3-D2119B606AC9}" destId="{3230FFB1-C864-4BCD-AFF4-877CF7369C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34F900-FA68-4D3A-AB91-43F02336F45B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D86063-7532-4C70-B31F-F302DA91E96A}">
      <dgm:prSet custT="1"/>
      <dgm:spPr/>
      <dgm:t>
        <a:bodyPr/>
        <a:lstStyle/>
        <a:p>
          <a:r>
            <a:rPr lang="en-US" sz="4800" b="1" i="0" dirty="0">
              <a:latin typeface="Source Sans Pro" panose="020B0503030403020204" pitchFamily="34" charset="0"/>
              <a:ea typeface="Source Sans Pro" panose="020B0503030403020204" pitchFamily="34" charset="0"/>
            </a:rPr>
            <a:t>4.Selecting Deep Learning Framework</a:t>
          </a:r>
          <a:endParaRPr lang="en-US" sz="4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BC01E5D-1599-4F74-BB25-9AE67A4138EE}" type="parTrans" cxnId="{7625A648-A4F0-4029-81D2-58A894C98E4B}">
      <dgm:prSet/>
      <dgm:spPr/>
      <dgm:t>
        <a:bodyPr/>
        <a:lstStyle/>
        <a:p>
          <a:endParaRPr lang="en-US"/>
        </a:p>
      </dgm:t>
    </dgm:pt>
    <dgm:pt modelId="{CEB5F96D-116C-4100-83EF-05FB07C999B4}" type="sibTrans" cxnId="{7625A648-A4F0-4029-81D2-58A894C98E4B}">
      <dgm:prSet/>
      <dgm:spPr/>
      <dgm:t>
        <a:bodyPr/>
        <a:lstStyle/>
        <a:p>
          <a:endParaRPr lang="en-US"/>
        </a:p>
      </dgm:t>
    </dgm:pt>
    <dgm:pt modelId="{248B94A4-6F58-4359-98CA-AD610BFCF5D1}" type="pres">
      <dgm:prSet presAssocID="{9534F900-FA68-4D3A-AB91-43F02336F45B}" presName="linear" presStyleCnt="0">
        <dgm:presLayoutVars>
          <dgm:animLvl val="lvl"/>
          <dgm:resizeHandles val="exact"/>
        </dgm:presLayoutVars>
      </dgm:prSet>
      <dgm:spPr/>
    </dgm:pt>
    <dgm:pt modelId="{EB4B9555-4456-4E4A-8CFF-56AEE59985E8}" type="pres">
      <dgm:prSet presAssocID="{B0D86063-7532-4C70-B31F-F302DA91E96A}" presName="parentText" presStyleLbl="node1" presStyleIdx="0" presStyleCnt="1" custScaleY="364668">
        <dgm:presLayoutVars>
          <dgm:chMax val="0"/>
          <dgm:bulletEnabled val="1"/>
        </dgm:presLayoutVars>
      </dgm:prSet>
      <dgm:spPr/>
    </dgm:pt>
  </dgm:ptLst>
  <dgm:cxnLst>
    <dgm:cxn modelId="{7625A648-A4F0-4029-81D2-58A894C98E4B}" srcId="{9534F900-FA68-4D3A-AB91-43F02336F45B}" destId="{B0D86063-7532-4C70-B31F-F302DA91E96A}" srcOrd="0" destOrd="0" parTransId="{8BC01E5D-1599-4F74-BB25-9AE67A4138EE}" sibTransId="{CEB5F96D-116C-4100-83EF-05FB07C999B4}"/>
    <dgm:cxn modelId="{BC60EE5A-C982-4F87-A93E-026574207085}" type="presOf" srcId="{9534F900-FA68-4D3A-AB91-43F02336F45B}" destId="{248B94A4-6F58-4359-98CA-AD610BFCF5D1}" srcOrd="0" destOrd="0" presId="urn:microsoft.com/office/officeart/2005/8/layout/vList2"/>
    <dgm:cxn modelId="{76EBCADA-EC27-499C-9B61-868EF0085FB1}" type="presOf" srcId="{B0D86063-7532-4C70-B31F-F302DA91E96A}" destId="{EB4B9555-4456-4E4A-8CFF-56AEE59985E8}" srcOrd="0" destOrd="0" presId="urn:microsoft.com/office/officeart/2005/8/layout/vList2"/>
    <dgm:cxn modelId="{2E9D579D-3B24-4C8D-BFBA-FD24FBD1D076}" type="presParOf" srcId="{248B94A4-6F58-4359-98CA-AD610BFCF5D1}" destId="{EB4B9555-4456-4E4A-8CFF-56AEE59985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642C1F-164B-401C-9A74-0D84899D1723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991E6C-43F3-4576-B12D-9F4BD8B3559C}">
      <dgm:prSet custT="1"/>
      <dgm:spPr/>
      <dgm:t>
        <a:bodyPr/>
        <a:lstStyle/>
        <a:p>
          <a:pPr algn="ctr"/>
          <a:r>
            <a:rPr lang="en-US" sz="3200" b="1" i="0" dirty="0"/>
            <a:t>5.Model Architecture</a:t>
          </a:r>
          <a:endParaRPr lang="en-US" sz="3200" dirty="0"/>
        </a:p>
      </dgm:t>
    </dgm:pt>
    <dgm:pt modelId="{C035591D-D5D3-44B8-BD55-7E42531C946A}" type="parTrans" cxnId="{E355C06E-21EF-4DEE-B468-72106D7763F6}">
      <dgm:prSet/>
      <dgm:spPr/>
      <dgm:t>
        <a:bodyPr/>
        <a:lstStyle/>
        <a:p>
          <a:pPr algn="ctr"/>
          <a:endParaRPr lang="en-US"/>
        </a:p>
      </dgm:t>
    </dgm:pt>
    <dgm:pt modelId="{39360891-9733-40E2-B35A-9840359BA970}" type="sibTrans" cxnId="{E355C06E-21EF-4DEE-B468-72106D7763F6}">
      <dgm:prSet/>
      <dgm:spPr/>
      <dgm:t>
        <a:bodyPr/>
        <a:lstStyle/>
        <a:p>
          <a:pPr algn="ctr"/>
          <a:endParaRPr lang="en-US"/>
        </a:p>
      </dgm:t>
    </dgm:pt>
    <dgm:pt modelId="{7A493200-815E-480B-959E-1C5201E71402}" type="pres">
      <dgm:prSet presAssocID="{51642C1F-164B-401C-9A74-0D84899D1723}" presName="linear" presStyleCnt="0">
        <dgm:presLayoutVars>
          <dgm:animLvl val="lvl"/>
          <dgm:resizeHandles val="exact"/>
        </dgm:presLayoutVars>
      </dgm:prSet>
      <dgm:spPr/>
    </dgm:pt>
    <dgm:pt modelId="{29B6FCC1-0DE0-493A-B054-D368572DF82B}" type="pres">
      <dgm:prSet presAssocID="{6B991E6C-43F3-4576-B12D-9F4BD8B3559C}" presName="parentText" presStyleLbl="node1" presStyleIdx="0" presStyleCnt="1" custLinFactNeighborX="25272" custLinFactNeighborY="-11496">
        <dgm:presLayoutVars>
          <dgm:chMax val="0"/>
          <dgm:bulletEnabled val="1"/>
        </dgm:presLayoutVars>
      </dgm:prSet>
      <dgm:spPr/>
    </dgm:pt>
  </dgm:ptLst>
  <dgm:cxnLst>
    <dgm:cxn modelId="{E355C06E-21EF-4DEE-B468-72106D7763F6}" srcId="{51642C1F-164B-401C-9A74-0D84899D1723}" destId="{6B991E6C-43F3-4576-B12D-9F4BD8B3559C}" srcOrd="0" destOrd="0" parTransId="{C035591D-D5D3-44B8-BD55-7E42531C946A}" sibTransId="{39360891-9733-40E2-B35A-9840359BA970}"/>
    <dgm:cxn modelId="{0A8D6FB6-C658-4E8C-8517-72F7C8AD14BE}" type="presOf" srcId="{51642C1F-164B-401C-9A74-0D84899D1723}" destId="{7A493200-815E-480B-959E-1C5201E71402}" srcOrd="0" destOrd="0" presId="urn:microsoft.com/office/officeart/2005/8/layout/vList2"/>
    <dgm:cxn modelId="{9575C6C4-D316-4F4D-9EFF-9A46D2273027}" type="presOf" srcId="{6B991E6C-43F3-4576-B12D-9F4BD8B3559C}" destId="{29B6FCC1-0DE0-493A-B054-D368572DF82B}" srcOrd="0" destOrd="0" presId="urn:microsoft.com/office/officeart/2005/8/layout/vList2"/>
    <dgm:cxn modelId="{29DC4651-82D6-4E27-AF08-5BB65483D4FC}" type="presParOf" srcId="{7A493200-815E-480B-959E-1C5201E71402}" destId="{29B6FCC1-0DE0-493A-B054-D368572DF8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6400B9-CF11-4C79-9436-A4C61A63BFAC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E1DF84-0B46-4779-8D1E-61BBD1091B43}">
      <dgm:prSet/>
      <dgm:spPr/>
      <dgm:t>
        <a:bodyPr/>
        <a:lstStyle/>
        <a:p>
          <a:r>
            <a:rPr lang="en-US" b="1" i="0" dirty="0"/>
            <a:t>6.Training the Model</a:t>
          </a:r>
          <a:endParaRPr lang="en-US" dirty="0"/>
        </a:p>
      </dgm:t>
    </dgm:pt>
    <dgm:pt modelId="{BE1F69D3-40F6-4F00-82CB-F385F20B364E}" type="parTrans" cxnId="{97D3D506-C1A5-439D-A6AD-9B86E35103E1}">
      <dgm:prSet/>
      <dgm:spPr/>
      <dgm:t>
        <a:bodyPr/>
        <a:lstStyle/>
        <a:p>
          <a:endParaRPr lang="en-US"/>
        </a:p>
      </dgm:t>
    </dgm:pt>
    <dgm:pt modelId="{505FD989-B182-48DE-B263-345D843F154A}" type="sibTrans" cxnId="{97D3D506-C1A5-439D-A6AD-9B86E35103E1}">
      <dgm:prSet/>
      <dgm:spPr/>
      <dgm:t>
        <a:bodyPr/>
        <a:lstStyle/>
        <a:p>
          <a:endParaRPr lang="en-US"/>
        </a:p>
      </dgm:t>
    </dgm:pt>
    <dgm:pt modelId="{B10CA342-E7C9-49E9-A4C2-34B5E564F39E}" type="pres">
      <dgm:prSet presAssocID="{6B6400B9-CF11-4C79-9436-A4C61A63BFAC}" presName="Name0" presStyleCnt="0">
        <dgm:presLayoutVars>
          <dgm:dir/>
          <dgm:animLvl val="lvl"/>
          <dgm:resizeHandles val="exact"/>
        </dgm:presLayoutVars>
      </dgm:prSet>
      <dgm:spPr/>
    </dgm:pt>
    <dgm:pt modelId="{CFD0173A-50FD-4738-B72A-82280F6EDEB3}" type="pres">
      <dgm:prSet presAssocID="{B1E1DF84-0B46-4779-8D1E-61BBD1091B43}" presName="linNode" presStyleCnt="0"/>
      <dgm:spPr/>
    </dgm:pt>
    <dgm:pt modelId="{6A8E611D-E635-403A-B833-178FE7EB3A92}" type="pres">
      <dgm:prSet presAssocID="{B1E1DF84-0B46-4779-8D1E-61BBD1091B43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97D3D506-C1A5-439D-A6AD-9B86E35103E1}" srcId="{6B6400B9-CF11-4C79-9436-A4C61A63BFAC}" destId="{B1E1DF84-0B46-4779-8D1E-61BBD1091B43}" srcOrd="0" destOrd="0" parTransId="{BE1F69D3-40F6-4F00-82CB-F385F20B364E}" sibTransId="{505FD989-B182-48DE-B263-345D843F154A}"/>
    <dgm:cxn modelId="{E150895F-730C-49B5-A2B5-6E5BD4C9492F}" type="presOf" srcId="{6B6400B9-CF11-4C79-9436-A4C61A63BFAC}" destId="{B10CA342-E7C9-49E9-A4C2-34B5E564F39E}" srcOrd="0" destOrd="0" presId="urn:microsoft.com/office/officeart/2005/8/layout/vList5"/>
    <dgm:cxn modelId="{CD59B146-003A-4E43-B4FC-EB296F2A2073}" type="presOf" srcId="{B1E1DF84-0B46-4779-8D1E-61BBD1091B43}" destId="{6A8E611D-E635-403A-B833-178FE7EB3A92}" srcOrd="0" destOrd="0" presId="urn:microsoft.com/office/officeart/2005/8/layout/vList5"/>
    <dgm:cxn modelId="{F89B382D-FF28-4CEB-9994-D41A98AFE1EA}" type="presParOf" srcId="{B10CA342-E7C9-49E9-A4C2-34B5E564F39E}" destId="{CFD0173A-50FD-4738-B72A-82280F6EDEB3}" srcOrd="0" destOrd="0" presId="urn:microsoft.com/office/officeart/2005/8/layout/vList5"/>
    <dgm:cxn modelId="{CCECE903-408B-422F-992B-B51F4BAC8DEA}" type="presParOf" srcId="{CFD0173A-50FD-4738-B72A-82280F6EDEB3}" destId="{6A8E611D-E635-403A-B833-178FE7EB3A9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6B3D19-1DA3-4D02-89F2-D063F888B835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1DA1B-69BE-4561-A1AF-B74D40E1D905}">
      <dgm:prSet/>
      <dgm:spPr/>
      <dgm:t>
        <a:bodyPr/>
        <a:lstStyle/>
        <a:p>
          <a:pPr algn="ctr"/>
          <a:r>
            <a:rPr lang="en-US" b="1" i="0" dirty="0"/>
            <a:t>7.Integration with Chatbot Framework</a:t>
          </a:r>
          <a:endParaRPr lang="en-US" dirty="0"/>
        </a:p>
      </dgm:t>
    </dgm:pt>
    <dgm:pt modelId="{B718DAC7-623B-4427-8214-932756D5ECC0}" type="parTrans" cxnId="{45B1FE28-844F-4260-912F-799DD5E7B18C}">
      <dgm:prSet/>
      <dgm:spPr/>
      <dgm:t>
        <a:bodyPr/>
        <a:lstStyle/>
        <a:p>
          <a:endParaRPr lang="en-US"/>
        </a:p>
      </dgm:t>
    </dgm:pt>
    <dgm:pt modelId="{43EE3BE5-7250-4897-BD69-8C668D35FFE1}" type="sibTrans" cxnId="{45B1FE28-844F-4260-912F-799DD5E7B18C}">
      <dgm:prSet/>
      <dgm:spPr/>
      <dgm:t>
        <a:bodyPr/>
        <a:lstStyle/>
        <a:p>
          <a:endParaRPr lang="en-US"/>
        </a:p>
      </dgm:t>
    </dgm:pt>
    <dgm:pt modelId="{1A6944CD-F48D-4C8C-9CD0-F076B34DB929}" type="pres">
      <dgm:prSet presAssocID="{E36B3D19-1DA3-4D02-89F2-D063F888B835}" presName="linear" presStyleCnt="0">
        <dgm:presLayoutVars>
          <dgm:animLvl val="lvl"/>
          <dgm:resizeHandles val="exact"/>
        </dgm:presLayoutVars>
      </dgm:prSet>
      <dgm:spPr/>
    </dgm:pt>
    <dgm:pt modelId="{EBE889BD-EB07-40C1-BAF1-E269C44C1518}" type="pres">
      <dgm:prSet presAssocID="{1651DA1B-69BE-4561-A1AF-B74D40E1D9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77A7322-F44A-4DBE-B0A9-21E4D765A276}" type="presOf" srcId="{1651DA1B-69BE-4561-A1AF-B74D40E1D905}" destId="{EBE889BD-EB07-40C1-BAF1-E269C44C1518}" srcOrd="0" destOrd="0" presId="urn:microsoft.com/office/officeart/2005/8/layout/vList2"/>
    <dgm:cxn modelId="{45B1FE28-844F-4260-912F-799DD5E7B18C}" srcId="{E36B3D19-1DA3-4D02-89F2-D063F888B835}" destId="{1651DA1B-69BE-4561-A1AF-B74D40E1D905}" srcOrd="0" destOrd="0" parTransId="{B718DAC7-623B-4427-8214-932756D5ECC0}" sibTransId="{43EE3BE5-7250-4897-BD69-8C668D35FFE1}"/>
    <dgm:cxn modelId="{08215BDF-B296-4F45-A46F-91453E247AD3}" type="presOf" srcId="{E36B3D19-1DA3-4D02-89F2-D063F888B835}" destId="{1A6944CD-F48D-4C8C-9CD0-F076B34DB929}" srcOrd="0" destOrd="0" presId="urn:microsoft.com/office/officeart/2005/8/layout/vList2"/>
    <dgm:cxn modelId="{1E5E857F-34A9-4678-9623-641725511BC0}" type="presParOf" srcId="{1A6944CD-F48D-4C8C-9CD0-F076B34DB929}" destId="{EBE889BD-EB07-40C1-BAF1-E269C44C15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EB0F5-5DAC-4831-B329-C7F0AE53ECF6}">
      <dsp:nvSpPr>
        <dsp:cNvPr id="0" name=""/>
        <dsp:cNvSpPr/>
      </dsp:nvSpPr>
      <dsp:spPr>
        <a:xfrm>
          <a:off x="0" y="463820"/>
          <a:ext cx="4500562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b="1" kern="1200"/>
            <a:t>Introduction</a:t>
          </a:r>
          <a:endParaRPr lang="en-US" sz="5200" kern="1200"/>
        </a:p>
      </dsp:txBody>
      <dsp:txXfrm>
        <a:off x="59399" y="523219"/>
        <a:ext cx="4381764" cy="10980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0691"/>
          <a:ext cx="5437187" cy="1930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i="0" kern="1200" dirty="0"/>
            <a:t>8.User Interface (UI) Design</a:t>
          </a:r>
          <a:endParaRPr lang="en-US" sz="5000" kern="1200" dirty="0"/>
        </a:p>
      </dsp:txBody>
      <dsp:txXfrm>
        <a:off x="94239" y="154930"/>
        <a:ext cx="5248709" cy="17420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E611D-E635-403A-B833-178FE7EB3A92}">
      <dsp:nvSpPr>
        <dsp:cNvPr id="0" name=""/>
        <dsp:cNvSpPr/>
      </dsp:nvSpPr>
      <dsp:spPr>
        <a:xfrm>
          <a:off x="5414" y="429"/>
          <a:ext cx="11086722" cy="8791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9.Testing and Evaluation</a:t>
          </a:r>
          <a:endParaRPr lang="en-US" sz="4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48332" y="43347"/>
        <a:ext cx="11000886" cy="7933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E611D-E635-403A-B833-178FE7EB3A92}">
      <dsp:nvSpPr>
        <dsp:cNvPr id="0" name=""/>
        <dsp:cNvSpPr/>
      </dsp:nvSpPr>
      <dsp:spPr>
        <a:xfrm>
          <a:off x="5414" y="429"/>
          <a:ext cx="11086722" cy="8791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10.Deployment</a:t>
          </a:r>
          <a:endParaRPr lang="en-US" sz="4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48332" y="43347"/>
        <a:ext cx="11000886" cy="7933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889BD-EB07-40C1-BAF1-E269C44C1518}">
      <dsp:nvSpPr>
        <dsp:cNvPr id="0" name=""/>
        <dsp:cNvSpPr/>
      </dsp:nvSpPr>
      <dsp:spPr>
        <a:xfrm>
          <a:off x="0" y="415"/>
          <a:ext cx="11097550" cy="766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/>
            <a:t>11.Monitoring and Maintenance</a:t>
          </a:r>
          <a:endParaRPr lang="en-US" sz="4800" kern="1200" dirty="0"/>
        </a:p>
      </dsp:txBody>
      <dsp:txXfrm>
        <a:off x="37428" y="37843"/>
        <a:ext cx="11022694" cy="69185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kern="12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kern="1200" dirty="0">
              <a:solidFill>
                <a:srgbClr val="00B0F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</a:t>
          </a:r>
          <a:r>
            <a:rPr lang="en-US" sz="2000" kern="12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babylovechatbot.streamlit.app</a:t>
          </a:r>
          <a:r>
            <a:rPr lang="en-US" sz="2000" kern="12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kern="1200" dirty="0">
              <a:solidFill>
                <a:schemeClr val="tx1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0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33812"/>
        <a:ext cx="12124376" cy="6250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0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33812"/>
        <a:ext cx="12124376" cy="625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30C5D-F3A0-473D-8231-34206DB80BCE}">
      <dsp:nvSpPr>
        <dsp:cNvPr id="0" name=""/>
        <dsp:cNvSpPr/>
      </dsp:nvSpPr>
      <dsp:spPr>
        <a:xfrm>
          <a:off x="0" y="8500"/>
          <a:ext cx="11477624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Here's a comprehensive project overview</a:t>
          </a:r>
          <a:endParaRPr lang="en-US" sz="2900" kern="1200" dirty="0"/>
        </a:p>
      </dsp:txBody>
      <dsp:txXfrm>
        <a:off x="33127" y="41627"/>
        <a:ext cx="11411370" cy="6123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https://babylovechatbot.streamlit.app/</a:t>
          </a:r>
          <a:r>
            <a:rPr lang="en-US" sz="2000" kern="1200" dirty="0">
              <a:solidFill>
                <a:srgbClr val="FFC00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1856-BF2D-40C4-8F6B-20CE2FD53F49}">
      <dsp:nvSpPr>
        <dsp:cNvPr id="0" name=""/>
        <dsp:cNvSpPr/>
      </dsp:nvSpPr>
      <dsp:spPr>
        <a:xfrm>
          <a:off x="0" y="237"/>
          <a:ext cx="110975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dirty="0"/>
            <a:t>1.Project Definition</a:t>
          </a:r>
          <a:r>
            <a:rPr lang="en-US" sz="3300" kern="1200" dirty="0"/>
            <a:t> </a:t>
          </a:r>
        </a:p>
      </dsp:txBody>
      <dsp:txXfrm>
        <a:off x="37696" y="37933"/>
        <a:ext cx="11022158" cy="69680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kern="1200" dirty="0">
              <a:hlinkClick xmlns:r="http://schemas.openxmlformats.org/officeDocument/2006/relationships" r:id="rId1"/>
            </a:rPr>
            <a:t>/</a:t>
          </a:r>
          <a:r>
            <a:rPr lang="en-US" sz="2000" kern="1200" dirty="0"/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</a:t>
          </a:r>
          <a:r>
            <a:rPr lang="en-US" sz="2000" kern="1200" dirty="0" err="1"/>
            <a:t>link:</a:t>
          </a:r>
          <a:r>
            <a:rPr lang="en-US" sz="2000" kern="12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://</a:t>
          </a:r>
          <a:r>
            <a:rPr lang="en-US" sz="2000" kern="1200" dirty="0" err="1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babylovechatbot.streamlit.app</a:t>
          </a:r>
          <a:r>
            <a:rPr lang="en-US" sz="2000" kern="12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kern="1200" dirty="0">
              <a:solidFill>
                <a:srgbClr val="00B0F0"/>
              </a:solidFill>
            </a:rPr>
            <a:t>)</a:t>
          </a:r>
          <a:endParaRPr lang="en-US" sz="2000" kern="1200" dirty="0"/>
        </a:p>
      </dsp:txBody>
      <dsp:txXfrm>
        <a:off x="33812" y="40128"/>
        <a:ext cx="12124376" cy="62501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0085-BC26-40B0-B330-B1C5B3FCDC5C}">
      <dsp:nvSpPr>
        <dsp:cNvPr id="0" name=""/>
        <dsp:cNvSpPr/>
      </dsp:nvSpPr>
      <dsp:spPr>
        <a:xfrm>
          <a:off x="0" y="6316"/>
          <a:ext cx="12192000" cy="69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Explanation of Love Chatbot WebApp(webapp link:</a:t>
          </a:r>
          <a:r>
            <a:rPr lang="en-US" sz="2000" kern="1200" dirty="0">
              <a:solidFill>
                <a:srgbClr val="FFC00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https://babylovechatbot.streamlit.app</a:t>
          </a:r>
          <a:r>
            <a:rPr lang="en-US" sz="2000" kern="1200" dirty="0">
              <a:solidFill>
                <a:srgbClr val="00B0F0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</a:t>
          </a:r>
          <a:r>
            <a:rPr lang="en-US" sz="2000" kern="1200" dirty="0">
              <a:solidFill>
                <a:srgbClr val="00B0F0"/>
              </a:solidFill>
            </a:rPr>
            <a:t>)</a:t>
          </a:r>
        </a:p>
      </dsp:txBody>
      <dsp:txXfrm>
        <a:off x="33812" y="40128"/>
        <a:ext cx="12124376" cy="625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AFD0A-114B-4B34-949E-62169CD48BDA}">
      <dsp:nvSpPr>
        <dsp:cNvPr id="0" name=""/>
        <dsp:cNvSpPr/>
      </dsp:nvSpPr>
      <dsp:spPr>
        <a:xfrm>
          <a:off x="0" y="237"/>
          <a:ext cx="11097550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 dirty="0"/>
            <a:t>2.Data Collection</a:t>
          </a:r>
          <a:endParaRPr lang="en-US" sz="3300" kern="1200" dirty="0"/>
        </a:p>
      </dsp:txBody>
      <dsp:txXfrm>
        <a:off x="37696" y="37933"/>
        <a:ext cx="11022158" cy="696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0FFB1-C864-4BCD-AFF4-877CF7369C1A}">
      <dsp:nvSpPr>
        <dsp:cNvPr id="0" name=""/>
        <dsp:cNvSpPr/>
      </dsp:nvSpPr>
      <dsp:spPr>
        <a:xfrm>
          <a:off x="0" y="0"/>
          <a:ext cx="11097550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3.Data Preprocessing</a:t>
          </a:r>
          <a:endParaRPr lang="en-US" sz="3200" kern="1200" dirty="0"/>
        </a:p>
      </dsp:txBody>
      <dsp:txXfrm>
        <a:off x="36553" y="36553"/>
        <a:ext cx="11024444" cy="675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B9555-4456-4E4A-8CFF-56AEE59985E8}">
      <dsp:nvSpPr>
        <dsp:cNvPr id="0" name=""/>
        <dsp:cNvSpPr/>
      </dsp:nvSpPr>
      <dsp:spPr>
        <a:xfrm>
          <a:off x="0" y="329266"/>
          <a:ext cx="6498007" cy="1790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4.Selecting Deep Learning Framework</a:t>
          </a:r>
          <a:endParaRPr lang="en-US" sz="4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87392" y="416658"/>
        <a:ext cx="6323223" cy="16154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6FCC1-0DE0-493A-B054-D368572DF82B}">
      <dsp:nvSpPr>
        <dsp:cNvPr id="0" name=""/>
        <dsp:cNvSpPr/>
      </dsp:nvSpPr>
      <dsp:spPr>
        <a:xfrm>
          <a:off x="0" y="0"/>
          <a:ext cx="5573620" cy="101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5.Model Architecture</a:t>
          </a:r>
          <a:endParaRPr lang="en-US" sz="3200" kern="1200" dirty="0"/>
        </a:p>
      </dsp:txBody>
      <dsp:txXfrm>
        <a:off x="49347" y="49347"/>
        <a:ext cx="5474926" cy="9121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E611D-E635-403A-B833-178FE7EB3A92}">
      <dsp:nvSpPr>
        <dsp:cNvPr id="0" name=""/>
        <dsp:cNvSpPr/>
      </dsp:nvSpPr>
      <dsp:spPr>
        <a:xfrm>
          <a:off x="3551216" y="0"/>
          <a:ext cx="3995118" cy="880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/>
            <a:t>6.Training the Model</a:t>
          </a:r>
          <a:endParaRPr lang="en-US" sz="3000" kern="1200" dirty="0"/>
        </a:p>
      </dsp:txBody>
      <dsp:txXfrm>
        <a:off x="3594176" y="42960"/>
        <a:ext cx="3909198" cy="7941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889BD-EB07-40C1-BAF1-E269C44C1518}">
      <dsp:nvSpPr>
        <dsp:cNvPr id="0" name=""/>
        <dsp:cNvSpPr/>
      </dsp:nvSpPr>
      <dsp:spPr>
        <a:xfrm>
          <a:off x="0" y="9372"/>
          <a:ext cx="11097550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7.Integration with Chatbot Framework</a:t>
          </a:r>
          <a:endParaRPr lang="en-US" sz="3200" kern="1200" dirty="0"/>
        </a:p>
      </dsp:txBody>
      <dsp:txXfrm>
        <a:off x="36553" y="45925"/>
        <a:ext cx="11024444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0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298 159 24575,'525'24'0,"-513"-23"0,0-2 0,0 0 0,0 0 0,0-1 0,0 0 0,0-1 0,-1-1 0,1 0 0,14-7 0,14-5 0,0 2 0,0 2 0,43-8 0,70 1 0,-116 13 0,1 2 0,41 2 0,13-2 0,-15-7 0,-51 6 0,42-3 0,86 7 0,301 35 0,-369-22 0,142 26 0,-169-23 0,1-4 0,75 6 0,-27-10 0,258 10 0,-232-16 0,140-4 0,-194-8 0,4 0 0,19-2 0,-66 7 0,46-2 0,241 8 0,-144 1 0,-79 4 0,148 26 0,-174-19 0,-18-3 0,-14-2 0,84 4 0,-74-8 0,0 2 0,85 19 0,-61-9 0,69 12 0,-142-27 0,1 1 0,-1 0 0,0 0 0,0 0 0,1 1 0,-1-1 0,0 1 0,0 0 0,0 0 0,-1 0 0,1 1 0,0 0 0,-1-1 0,0 1 0,1 0 0,-1 0 0,3 5 0,-2-1 0,0 0 0,0 0 0,-1 1 0,0-1 0,-1 1 0,1 0 0,-2-1 0,3 15 0,1 12 0,1 0 0,2-1 0,1 0 0,2 0 0,1-1 0,29 55 0,-19-46 0,33 86 0,-35-76 0,35 63 0,-42-82 0,-1 0 0,12 51 0,-15-44 0,-3-19 0,-2 1 0,3 29 0,-7-44 0,0 1 0,0-1 0,0 1 0,-1-1 0,0 1 0,0-1 0,-1 1 0,0-1 0,0 0 0,-1 0 0,-5 12 0,-9 5 0,0 0 0,-2-2 0,0 0 0,-2 0 0,-25 18 0,-38 40 0,76-72 0,0 0 0,-1 0 0,0-1 0,0 0 0,0-1 0,-1 0 0,-15 6 0,12-5 0,0 0 0,0 0 0,-20 15 0,-2 5 0,-2-2 0,0-1 0,-1-2 0,-2-2 0,-49 17 0,-213 47 0,196-59 0,-224 47 0,-3-28 0,223-39 0,-67 6 0,-132 5 0,44-5 0,126 0 0,-1-6 0,1-6 0,-176-24 0,198 13 0,-152 4 0,-277-5 0,250-16 0,194 22 0,66 7 0,0-2 0,-40-9 0,-158-46 0,-146-43 0,130 28 0,238 69 0,0-1 0,0-1 0,-14-8 0,22 10 0,-1 1 0,0-1 0,1 1 0,-1-1 0,1-1 0,0 1 0,1 0 0,-1-1 0,-4-9 0,-5-9 0,2 2 0,0 0 0,2 0 0,-10-32 0,-7-47 0,-71-170 0,62 204 0,24 49 0,2-1 0,0-1 0,-12-33 0,12 23 0,-1 1 0,-2 0 0,0 0 0,-22-33 0,25 44 0,2 1 0,-1-1 0,-7-29 0,2 6 0,8 22 0,0 0 0,0-1 0,2 1 0,-2-27 0,4-74 0,2 73 0,0 33 0,0-1 0,1 1 0,0-1 0,1 1 0,0 0 0,2 0 0,-1 0 0,10-19 0,-12 29 0,1 0 0,-1 0 0,0 1 0,1-1 0,0 0 0,0 1 0,-1 0 0,1-1 0,0 1 0,6-3 0,39-15 0,-13 6 0,0-5 0,39-28 0,-33 26 0,-32 17 0,0-1 0,0 1 0,9-8 0,-15 10 0,-1-1 0,1 0 0,0 1 0,-1-1 0,1 0 0,-1 0 0,0-1 0,0 1 0,0 0 0,0-1 0,2-6 0,5-24-1365,-3-1-5461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0.5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537 27 24575,'135'3'0,"174"28"0,-98 6 0,-148-30 0,77-1 0,14 2 0,503 9 0,-439-19 0,1967 2 0,-2089-4 0,121-21 0,-25 1 0,87 20 0,-150 7 0,529-3 0,-652-1 0,0 2 0,0-1 0,0 0 0,-1 1 0,1 0 0,0 1 0,0-1 0,-1 1 0,1 0 0,-1 0 0,7 4 0,-8-3 0,0 0 0,-1 1 0,1-1 0,-1 1 0,1-1 0,-1 1 0,0 0 0,-1 0 0,1 0 0,-1 1 0,0-1 0,0 1 0,3 8 0,0 3 0,-1 0 0,-1 1 0,0 0 0,0 27 0,-5 72 0,0-41 0,2 407 0,-2-452 0,0-1 0,-2 1 0,-1-1 0,-2 0 0,0 0 0,-2-1 0,-1 0 0,-2 0 0,0-2 0,-2 1 0,-1-1 0,-1-1 0,-1-1 0,-38 42 0,17-24 0,-2 5 0,-3-2 0,-2-1 0,-55 41 0,41-43 0,-2-2 0,-125 61 0,155-88 0,-135 55 0,143-61 0,-1 0 0,0-2 0,0 0 0,-1-2 0,-32 0 0,-270-5 0,-356 2 0,327 27 0,-77 0 0,-675-29 0,693 3 0,341-1 0,0-3 0,-1-3 0,2-3 0,-100-26 0,-3-10 0,-162-49 0,22-13 0,305 103 0,-41-18 0,48 20 0,1 0 0,-1 0 0,1-1 0,-1 1 0,1-1 0,0 0 0,0 0 0,0 0 0,1 0 0,-1 0 0,-2-5 0,-25-40 0,-2 1 0,-62-70 0,2 4 0,78 91 0,1 0 0,1-1 0,-18-45 0,5 8 0,5 8 0,2-1 0,-14-64 0,10 33 0,14 45 0,2-1 0,1 0 0,2 0 0,4-74 0,0 50 0,-1 59 0,0 1 0,0-1 0,0 0 0,0 1 0,1-1 0,-1 1 0,1-1 0,1 1 0,-1-1 0,1 1 0,-1 0 0,1-1 0,0 1 0,1 0 0,-1 0 0,1 1 0,-1-1 0,1 0 0,0 1 0,1 0 0,-1 0 0,1 0 0,-1 0 0,1 0 0,0 1 0,0-1 0,0 1 0,0 0 0,6-2 0,19-11 0,0-2 0,39-32 0,-10 8 0,113-76 0,-150 102 1,23-19 1,-35 25-139,1 0 0,0 1 0,1 0 1,0 1-1,0 0 0,0 1 0,1 0 1,0 1-1,19-6 0,-11 8-6689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7:46:02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0T08:13:51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67179-4469-79EA-1B4B-25601B25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42D5F-0021-EE62-B299-3A1BD8385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51FC45-143D-5FEF-9D81-856C55ACA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5AC2-5DA7-CCA3-1779-3AF72E5DD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6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5F8F8-4A1B-35BA-E1CA-8FCE8899E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AC8BC-1BDF-94D0-275C-E36D662F8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A72CF-C6BC-831F-310B-C9E7B7C93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79A0D-9C5A-8528-2A32-1E635F259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1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A50A-A266-7275-372C-4FDADA73F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0AA28-5522-3EAC-9044-05BEFB4AB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7BF176-B5AE-2B0E-F0CA-F80559C42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8A82-52D7-FCEA-32AC-5247B592B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3652-5FEE-D1B8-364F-41A0B690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58DEE-6A58-4F64-989D-D59E15753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852DA-19E8-FEEC-A5E4-785E5BEA6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57C79-982D-16F5-CC9C-94830CA60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0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7D10-400F-393E-3D34-6862E77F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B5B2F2-254D-3B0D-DB8A-A7892ED98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DEC41-E748-335B-F795-06DDE97DF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0DEA-2FCE-A7D7-DE47-75BE9268D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79BD-33CE-5AC8-37CA-B6BA55870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0AE3-A4FA-91E0-6B17-E757AC9E1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90CA8-2F89-2D80-E11E-2A3DBD634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41F23-BCB4-0BF0-BCA4-2708F838D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62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0B1B6-5834-46C7-8145-629785B8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8E506-CE9D-B2DF-5A6C-59362534B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EC5CA-44DE-4D42-E73A-8C4E9858B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79EF-F67D-6501-6051-1E3BDD05C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9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5BA8-C22C-EE76-1836-0684A054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601CD-A21C-1C6E-E4F5-70E75ED6B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6654F-E783-4C8D-0B61-AAF92702E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AA74-6F5D-4ADD-41B2-95749BDD1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5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F2BE-766A-1DC9-EC70-23F3AB72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C2D54-8FCD-AF9D-80B4-5544BBE69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6003A-C05C-F9A3-4077-F7C321E3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55546-579E-8800-7194-FF847BFBC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2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7F05D-752E-2E04-3C5A-D466C82D3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9EA84-101C-CD04-06EF-47BC1EA75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5B0F1-5B1A-0047-54C7-A7A8CC7DC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A81EB-4DE0-EA09-3067-6F5921309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7B364-8219-BBE1-547E-072AEE46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B036A-6A78-1580-FC57-075C7F40C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F8481-A1CF-6D7E-B017-01ADF5B2A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627A2-43B7-8D7F-719E-CEEA0AAF1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6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52EB4-577F-6D74-FCD2-93E801ACD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851FC-50ED-8A4D-C84B-0CD9A6AA6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4E2E3-C64C-D9D1-2B58-44A3262D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BD9ED-15CD-E18D-8378-6B5F9061C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5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F8A0-0FB3-B299-5243-B9F3C15E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E75F8-0802-CC29-1E97-00BDD4341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15C71F-34D2-10CC-C217-6374F8AE0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BFB73-DDC7-10D0-3253-B0A203FC4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5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90D5E-A247-6DEC-8A44-D265DA52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4AC79-FD5C-97EB-4CE9-773605F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CF2CE-F84D-D8E4-D50E-DBEFAE85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A2D6-5A38-DF00-D650-578D66431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47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4258A-5F76-B45B-B9EB-C9F47E34E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76A47-25BD-6823-E557-06625B223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9DC8D-B6AD-E3EE-3B5D-9963E1769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F4BCF-9418-4855-1E91-402184F4D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72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ADFE4-9729-4E9C-C318-98E6511A0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8241E-06D5-47BE-52F6-EE7839658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5389F-60DB-4892-31F6-F40B4BD78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7EE8D-6641-278F-F134-3CA31A12A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C0BDD-EF9A-0E0A-5255-E051E7DA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06EA3-F9EE-17DE-2FB8-AB7AD14D2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25A2F-E1EF-6439-80AD-DE6D84A11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CF4C2-ABF7-536D-5DFF-496F9B317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6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ED8A-B81E-48BD-B5EA-4EB68F09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806AB-0AAC-39F9-740D-250854C5E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56E39-B4F5-D76F-0AE6-2802CDE49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21A4-F9B9-3256-016E-013FA5288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1D307-250D-3359-1562-AA8F4674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D88AC-0BAE-D5AB-3FC8-577B2449C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73C67-FC44-03E4-E653-D28622D0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1C572-615D-27B5-16A2-D08C9024A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7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E08CD-70A8-7646-3D38-F707487C9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39EC7-4F9D-DB1A-5D6F-39FD68D61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BA45C-80C6-34E3-C72C-13CBBDD35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0487E-2698-2A28-4ED9-AF1A3E25E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7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F878-AFEE-BA85-E06C-B79903D7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D81D5-1C8F-4D00-4A48-43609EFC1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CFF31-DF33-B452-C193-0A35CDE72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919B-C22C-26B7-563D-63A5E3112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arthik6622/PYTHON/tree/main/streamlit/Streamlit_programs/PROJECTS2" TargetMode="External"/><Relationship Id="rId5" Type="http://schemas.openxmlformats.org/officeDocument/2006/relationships/hyperlink" Target="https://babylovechatbot.streamlit.app/" TargetMode="External"/><Relationship Id="rId4" Type="http://schemas.openxmlformats.org/officeDocument/2006/relationships/hyperlink" Target="https://www.pexels.com/photo/ai-artificial-intelligence-machine-learning-61602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0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0.xml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8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monitor-binary-binary-system-1307227/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19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4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4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4.xml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5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5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5.xml"/><Relationship Id="rId9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6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6.xml"/><Relationship Id="rId9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customXml" Target="../ink/ink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7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7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7.xml"/><Relationship Id="rId15" Type="http://schemas.openxmlformats.org/officeDocument/2006/relationships/customXml" Target="../ink/ink2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7.xml"/><Relationship Id="rId9" Type="http://schemas.openxmlformats.org/officeDocument/2006/relationships/image" Target="../media/image17.jp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customXml" Target="../ink/ink3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8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8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8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hyperlink" Target="https://apicciano.commons.gc.cuny.edu/2018/12/27/artificial-intelligence-and-machine-learning-take-a-step-forward-with-deep-minds-alphazero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openxmlformats.org/officeDocument/2006/relationships/customXml" Target="../ink/ink4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19.xml"/><Relationship Id="rId15" Type="http://schemas.openxmlformats.org/officeDocument/2006/relationships/image" Target="../media/image29.png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19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openxmlformats.org/officeDocument/2006/relationships/customXml" Target="../ink/ink5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0.xml"/><Relationship Id="rId12" Type="http://schemas.openxmlformats.org/officeDocument/2006/relationships/image" Target="../media/image30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0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0.xml"/><Relationship Id="rId15" Type="http://schemas.openxmlformats.org/officeDocument/2006/relationships/customXml" Target="../ink/ink6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0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openxmlformats.org/officeDocument/2006/relationships/customXml" Target="../ink/ink8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1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1.xml"/><Relationship Id="rId15" Type="http://schemas.openxmlformats.org/officeDocument/2006/relationships/customXml" Target="../ink/ink9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1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openxmlformats.org/officeDocument/2006/relationships/customXml" Target="../ink/ink1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2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2.xml"/><Relationship Id="rId15" Type="http://schemas.openxmlformats.org/officeDocument/2006/relationships/customXml" Target="../ink/ink11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2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customXml" Target="../ink/ink1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3.xml"/><Relationship Id="rId15" Type="http://schemas.openxmlformats.org/officeDocument/2006/relationships/customXml" Target="../ink/ink13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3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customXml" Target="../ink/ink14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4.xml"/><Relationship Id="rId15" Type="http://schemas.openxmlformats.org/officeDocument/2006/relationships/customXml" Target="../ink/ink15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4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customXml" Target="../ink/ink1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5.xml"/><Relationship Id="rId15" Type="http://schemas.openxmlformats.org/officeDocument/2006/relationships/customXml" Target="../ink/ink17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5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customXml" Target="../ink/ink18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6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6.xml"/><Relationship Id="rId15" Type="http://schemas.openxmlformats.org/officeDocument/2006/relationships/customXml" Target="../ink/ink19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6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13" Type="http://schemas.openxmlformats.org/officeDocument/2006/relationships/customXml" Target="../ink/ink2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7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7.xml"/><Relationship Id="rId15" Type="http://schemas.openxmlformats.org/officeDocument/2006/relationships/customXml" Target="../ink/ink21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7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openxmlformats.org/officeDocument/2006/relationships/customXml" Target="../ink/ink2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8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8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8.xml"/><Relationship Id="rId15" Type="http://schemas.openxmlformats.org/officeDocument/2006/relationships/customXml" Target="../ink/ink23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8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13" Type="http://schemas.openxmlformats.org/officeDocument/2006/relationships/customXml" Target="../ink/ink24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9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9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29.xml"/><Relationship Id="rId15" Type="http://schemas.openxmlformats.org/officeDocument/2006/relationships/customXml" Target="../ink/ink25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29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13" Type="http://schemas.openxmlformats.org/officeDocument/2006/relationships/customXml" Target="../ink/ink2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30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0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30.xml"/><Relationship Id="rId15" Type="http://schemas.openxmlformats.org/officeDocument/2006/relationships/customXml" Target="../ink/ink27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30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13" Type="http://schemas.openxmlformats.org/officeDocument/2006/relationships/customXml" Target="../ink/ink28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31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1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31.xml"/><Relationship Id="rId15" Type="http://schemas.openxmlformats.org/officeDocument/2006/relationships/customXml" Target="../ink/ink29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31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13" Type="http://schemas.openxmlformats.org/officeDocument/2006/relationships/customXml" Target="../ink/ink3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32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2.xm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diagramLayout" Target="../diagrams/layout32.xml"/><Relationship Id="rId15" Type="http://schemas.openxmlformats.org/officeDocument/2006/relationships/customXml" Target="../ink/ink31.xml"/><Relationship Id="rId10" Type="http://schemas.openxmlformats.org/officeDocument/2006/relationships/hyperlink" Target="https://analytics-news.jp/info/article.html?oid=6454" TargetMode="External"/><Relationship Id="rId4" Type="http://schemas.openxmlformats.org/officeDocument/2006/relationships/diagramData" Target="../diagrams/data32.xml"/><Relationship Id="rId9" Type="http://schemas.openxmlformats.org/officeDocument/2006/relationships/image" Target="../media/image17.jpg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aiimpacts.org/agi-in-a-vulnerable-worl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www.wallpaperflare.com/artificial-intelligence-concept-with-binary-code-advanced-ai-wallpaper-aecjm/download/1920x108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picciano.commons.gc.cuny.edu/2019/08/28/rockefeller-institute-deja-vu-artificial-intelligence-what-can-we-learn-from-the-digital-revolution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1376465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freephotos.com/people/girl-with-kittens.jpg.php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16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439" b="13291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00142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Love Help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2797625"/>
            <a:ext cx="5917314" cy="3583240"/>
          </a:xfrm>
        </p:spPr>
        <p:txBody>
          <a:bodyPr vert="horz" wrap="square" lIns="0" tIns="0" rIns="0" bIns="0" rtlCol="0">
            <a:normAutofit fontScale="850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Karthik R(Data Scientist &amp;ML Engineer)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ajalakshmi </a:t>
            </a:r>
            <a:r>
              <a:rPr lang="en-US" sz="2400" dirty="0"/>
              <a:t>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duverse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Email:karthikmca6622@gmail.com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Phone:9944194787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Love Chatbot WebApp Link:</a:t>
            </a:r>
            <a:r>
              <a:rPr lang="en-US" sz="2400" dirty="0">
                <a:hlinkClick r:id="rId5"/>
              </a:rPr>
              <a:t>https://babylovechatbot.streamlit.app/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GitHub link of Project:</a:t>
            </a:r>
            <a:r>
              <a:rPr lang="en-US" sz="2400" kern="1200" dirty="0">
                <a:latin typeface="+mn-lt"/>
                <a:ea typeface="+mn-ea"/>
                <a:cs typeface="+mn-cs"/>
                <a:hlinkClick r:id="rId6"/>
              </a:rPr>
              <a:t>https://github.com/Karthik6622/PYTHON/tree/main/streamlit/Streamlit_programs/PROJECTS2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6DB8B-62A4-5365-6645-725E63C3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F383F0-46BA-2867-FD72-C4C6A24A1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87557"/>
              </p:ext>
            </p:extLst>
          </p:nvPr>
        </p:nvGraphicFramePr>
        <p:xfrm>
          <a:off x="550862" y="549276"/>
          <a:ext cx="11097551" cy="767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84FA0F-E763-1282-3461-1A0FD9D94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476" y="1613432"/>
            <a:ext cx="4625083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Chatbot Framework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F29762-ABF2-D240-FFCF-BAFF81ED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228685"/>
            <a:ext cx="10724042" cy="1224377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Integrate the trained model into a chatbot framework (e.g., using Python libraries like streamlit).</a:t>
            </a:r>
            <a:endParaRPr lang="en-US" sz="24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427BE4-45CA-156A-CE04-C7597E607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3274256"/>
            <a:ext cx="4793495" cy="535355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User Input Handling</a:t>
            </a:r>
            <a:endParaRPr lang="en-US" sz="2800" u="sng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EC689B-15D4-8D07-E232-EE65E6790C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9476" y="3857545"/>
            <a:ext cx="10972617" cy="720988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Implement logic to process user inputs and extract relevant information.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68FDAE-D989-31CC-9F56-57D5FA4EE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H="1">
            <a:off x="559476" y="4518735"/>
            <a:ext cx="5536522" cy="603505"/>
          </a:xfrm>
        </p:spPr>
        <p:txBody>
          <a:bodyPr/>
          <a:lstStyle/>
          <a:p>
            <a:r>
              <a:rPr lang="en-US" sz="28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Response Generation</a:t>
            </a:r>
            <a:endParaRPr lang="en-US" sz="2800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56BE031-0857-F8A6-5B2F-59CE7228C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476" y="5237259"/>
            <a:ext cx="11088937" cy="110145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Utilize the deep learning model to generate appropriate responses based on user inputs.</a:t>
            </a:r>
            <a:endParaRPr lang="en-US" sz="2400" dirty="0"/>
          </a:p>
          <a:p>
            <a:pPr marL="0" indent="0">
              <a:buNone/>
            </a:pPr>
            <a:endParaRPr lang="en-US" sz="28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3EB71F2-4251-DAB2-0DC6-6EEF55F5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567458-4C00-1335-77F2-729F1EC2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4F6297-6F04-062F-7322-65C78FB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D4FB7-1BD6-3ACA-C61D-1C7F404D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668FC23-9AE3-E676-00E8-FA271252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249CB93-FA7F-E5AB-031B-DBF2BD32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6DBAF0-D7CD-6E51-2F5A-8BEB0418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8DAE96-C163-00B5-025E-369C944F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5EAB901-C064-AE07-1D51-86999728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BEB1E1-EE59-6996-271F-466AC4D3F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865A3C-EDAD-C573-457F-EC93C2FC9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7BBA37-1A24-39C6-CE95-D1752B12C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606F578-58A8-46F0-5C1C-33F6991AA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C39E3617-4B07-0C5E-7651-5B5306D185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10F9B8C-EF0D-3082-18E7-CD67E207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D3C47E-2915-7D59-C710-70785FB1E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31177B-5411-4F2D-DDCD-855D83813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860007"/>
              </p:ext>
            </p:extLst>
          </p:nvPr>
        </p:nvGraphicFramePr>
        <p:xfrm>
          <a:off x="550863" y="549275"/>
          <a:ext cx="5437187" cy="205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0FB45578-31A5-B6B1-F681-3F89A18F5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934691"/>
            <a:ext cx="5437187" cy="3158135"/>
          </a:xfrm>
        </p:spPr>
        <p:txBody>
          <a:bodyPr vert="horz" wrap="square" lIns="0" tIns="0" rIns="0" bIns="0" rtlCol="0">
            <a:normAutofit/>
          </a:bodyPr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Interface: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design a user-friendly interface for the love chatbot, specifying how users will interact and receive responses. (using Streamlit,Css,Html)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86C29-7713-95A2-72EA-76F9E0F7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CA8C6-46F6-F972-FB3F-0602BA04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E285-1FD9-D36F-C404-FA27EAA8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7C518581-0856-FA00-4288-4846380E59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055976" y="-4"/>
            <a:ext cx="616461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702B9-B547-4112-7B28-A481B77D0D4C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5009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3B20-9441-B9D9-1CCF-FACC1CCB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23C8ED-7559-8992-E147-36FE3B283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167037"/>
              </p:ext>
            </p:extLst>
          </p:nvPr>
        </p:nvGraphicFramePr>
        <p:xfrm>
          <a:off x="550862" y="549275"/>
          <a:ext cx="11097551" cy="88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717FD-B1F4-8F6C-804E-272A936D2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Testing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F3847-EE57-8856-A3AE-FCEE92AD1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174513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Thoroughly test the chatbot to ensure it understands and responds appropriately to various inputs.</a:t>
            </a:r>
            <a:br>
              <a:rPr lang="en-US" dirty="0"/>
            </a:b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E8A2A-BCDF-07DE-5E3D-797F9AC2B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7432" y="1731375"/>
            <a:ext cx="5436392" cy="535354"/>
          </a:xfrm>
        </p:spPr>
        <p:txBody>
          <a:bodyPr/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Metrics</a:t>
            </a:r>
            <a:endParaRPr lang="en-US" sz="2800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A6D09-2466-FDE3-209A-8AE94E350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174513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Evaluate the chatbot's performance using metrics such as accuracy, fluency and user satisfaction.</a:t>
            </a: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287FF-6CAC-C7F3-084B-EF5C5DD5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7B00E-E595-384A-CC56-38EACA99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BCB27-7AEA-F9B4-3D5D-3D4DD3BA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 descr="3D face graphic">
            <a:extLst>
              <a:ext uri="{FF2B5EF4-FFF2-40B4-BE49-F238E27FC236}">
                <a16:creationId xmlns:a16="http://schemas.microsoft.com/office/drawing/2014/main" id="{BCD25B81-A2EA-75E4-0970-5D5EF6965A6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0862" y="3746376"/>
            <a:ext cx="11112961" cy="31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1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F37D5-AD7F-C732-5B8C-63BA62762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E00EC5D-0BC8-14B4-B621-E0AF88A25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51109"/>
              </p:ext>
            </p:extLst>
          </p:nvPr>
        </p:nvGraphicFramePr>
        <p:xfrm>
          <a:off x="550862" y="549275"/>
          <a:ext cx="11097551" cy="88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482D4-ABDE-42B9-BEB7-E0D4E62F8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Platform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071E6-DC5A-D5B6-FD96-A14DCF3B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4" cy="1780646"/>
          </a:xfrm>
        </p:spPr>
        <p:txBody>
          <a:bodyPr/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Deployed the love chatbot to a Streamlit cloud platform Using GitHub Repository.</a:t>
            </a:r>
            <a:br>
              <a:rPr lang="en-US" dirty="0"/>
            </a:br>
            <a:br>
              <a:rPr lang="en-US" dirty="0"/>
            </a:b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8AB25-A748-7E3C-8A6B-E9E71A962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7432" y="1731375"/>
            <a:ext cx="5436392" cy="535354"/>
          </a:xfrm>
        </p:spPr>
        <p:txBody>
          <a:bodyPr/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User Accessibility</a:t>
            </a:r>
            <a:endParaRPr lang="en-US" sz="2800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07555-5BE8-6A17-4B7B-34C927543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1"/>
            <a:ext cx="5436391" cy="1780646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Ensure the chatbot is easily accessible to users.</a:t>
            </a: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29F7D-D90D-CACF-3C3A-3D88C7B1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05840-877F-4F2A-1359-E36E4A14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9FC0F-A8D1-6EC0-470A-8A90CEF7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Several computer monitors in front of a city skyline&#10;&#10;Description automatically generated">
            <a:extLst>
              <a:ext uri="{FF2B5EF4-FFF2-40B4-BE49-F238E27FC236}">
                <a16:creationId xmlns:a16="http://schemas.microsoft.com/office/drawing/2014/main" id="{EAE00ED7-E042-8A1E-ACD5-B62CA5E8B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43585" y="3879542"/>
            <a:ext cx="11097551" cy="27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DD639-53B6-9703-0500-F634D1B97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0496BF4-B632-9A32-3D33-4FEBE1569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62068"/>
              </p:ext>
            </p:extLst>
          </p:nvPr>
        </p:nvGraphicFramePr>
        <p:xfrm>
          <a:off x="550862" y="549276"/>
          <a:ext cx="11097551" cy="767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096511-BF2F-DFC0-C5A3-23E1C2AE3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476" y="1613432"/>
            <a:ext cx="4625083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Monitoring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7715D8-49E7-F953-79C3-56A37461A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228686"/>
            <a:ext cx="10724042" cy="720988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Regularly monitor the chatbot's performance, addressing any issues promptly.</a:t>
            </a:r>
            <a:br>
              <a:rPr lang="en-US" sz="9600" dirty="0"/>
            </a:br>
            <a:br>
              <a:rPr lang="en-US" sz="9600" dirty="0"/>
            </a:br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.</a:t>
            </a:r>
            <a:br>
              <a:rPr lang="en-US" sz="2400" dirty="0"/>
            </a:br>
            <a:br>
              <a:rPr lang="en-US" sz="2400" dirty="0"/>
            </a:br>
            <a:endParaRPr lang="en-US" sz="24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CFCCAB-8F5E-9B50-5287-B886EE1B8B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3118175"/>
            <a:ext cx="4793495" cy="490226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User Feedback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732A31-A22B-211A-1922-3C691AA510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9476" y="3604407"/>
            <a:ext cx="10972617" cy="831964"/>
          </a:xfrm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Collect user feedback to improve the chatbot's responses and overall experience</a:t>
            </a:r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A5F540-B442-6808-486D-06FB0C399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H="1">
            <a:off x="559476" y="4689509"/>
            <a:ext cx="5536522" cy="432731"/>
          </a:xfrm>
        </p:spPr>
        <p:txBody>
          <a:bodyPr/>
          <a:lstStyle/>
          <a:p>
            <a:endParaRPr lang="en-US" sz="28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Model Updates</a:t>
            </a:r>
            <a:endParaRPr lang="en-US" sz="2800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D9592F-B6FB-5B48-8433-B96F0FBFB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476" y="5237259"/>
            <a:ext cx="11088937" cy="110145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Update the model periodically based on feedback and evolving conversational patterns.</a:t>
            </a:r>
            <a:endParaRPr lang="en-US" sz="28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533ACB7-201E-8057-CB70-1E7C81DF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5A17D52-52AA-76F3-6354-C56661C6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EE61F48-1027-E1ED-2DC4-4FF5E1D5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4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DDB5B-5245-7A70-1D28-D7DAD293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B5A46D-320A-5DF0-67DD-353CC6BA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C447185-5E3E-CE6A-523A-88381F79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A839A9-A799-ED54-2130-1A39F8D63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41237A-099E-DC63-9147-8FA9475C9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8E9CA7-C678-D387-7093-CD48BB5D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5803454-ED9E-ADF5-0BEC-4D2CA76D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39ED3C1-1C8B-47D5-CB1B-A61792044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14C4162-5A0E-8FE6-504C-29F430CE2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3C44913-5D68-E8D4-8351-7AE96A9A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EFC72B06-F8A8-B688-7207-5CBBD5F255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0F7CD67-F5A5-C46C-5CC1-28FFA61F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781948-90C3-A443-FC05-49FCBAB6F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8B05E9-85B7-BB8A-7DAD-1E1E7044F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315418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B6DC2F00-5C4D-CE43-1D42-9ED6045C0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0556" y="2325950"/>
            <a:ext cx="2045522" cy="2920753"/>
          </a:xfrm>
        </p:spPr>
        <p:txBody>
          <a:bodyPr vert="horz" wrap="square" lIns="0" tIns="0" rIns="0" bIns="0" rtlCol="0">
            <a:normAutofit fontScale="85000" lnSpcReduction="20000"/>
          </a:bodyPr>
          <a:lstStyle/>
          <a:p>
            <a:pPr algn="ctr"/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Home Page of Love Chatbot Web Application</a:t>
            </a:r>
          </a:p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Defaultly, it applies Dark mode for Web APP 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474A4-8048-EB49-6694-7D85CAE4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E8DD7-AA1D-22E4-29E7-A49B00AD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E00E5-11EE-AA5D-C3B4-4089907D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0ED62521-BEB1-F291-378C-C4D5850B9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F51FA-F987-350A-4E56-538E2038B958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6724E-F64D-3DD2-6668-C321483EEB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81481"/>
            <a:ext cx="9472474" cy="58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1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3BAE-FAA0-AF48-0374-506BA482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857B1CF-8EC9-3EB6-AD66-F7EDC592E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03EA404-866A-3603-514C-5D5C200A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333850-5A2E-5D46-6CDD-79D51817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1A344D-7F7D-BBA6-4373-64F4060C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355833-C140-5988-15AA-2DD4149BF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746E1D-CBBC-814E-62B1-FB3DAEF02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2C80138-EE88-B4EB-5612-1C9EE36A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5F83EE0-CAA5-7B8F-9569-77E1DDEF4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322321D-E170-941B-C91C-602E6FCDB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F832C1D9-A0E7-69D1-BD40-A8C8A1B3F6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45333AA-E46E-5EA3-2893-A5427A88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6FC914-D126-DEE6-7FC2-85C11E00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0ABA8BD-4D3D-A4FD-6F01-DBA560163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602427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6378CD0C-F077-4467-B455-3405C12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4730" y="2325950"/>
            <a:ext cx="2150427" cy="2920753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If we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light mode in </a:t>
            </a: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Mode(Dark&amp;LIGHT) option,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whole page change to light.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D296A-7F41-039D-F1B0-7B629742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8515D-F2C9-BA1C-2632-1FC04BA1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877F1-EA4E-2963-6F24-6B1D4B80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9ADEA1DD-1986-3DFE-7660-DFDFDE7BA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89F67-1108-407C-6D1D-B4943BACA42D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F75742-B373-E825-AEAB-DBED62D70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793377"/>
            <a:ext cx="9472474" cy="59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141D3-771E-84BC-4075-8B200B45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4F629C-DE78-8BDC-322A-16773573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00D841-005A-CFDA-118B-E460A8958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E511-3BEB-BD63-A00C-31804428B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8E989B-7B55-9072-8481-A3DC75571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06CABF4-B3A9-3E48-15C8-79EB1D24E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10E9C5F-9FA2-4085-C104-6A4AF967F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312BE81-FA1D-288D-70BB-4F6CC036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DAF08F-B305-F757-F2AE-12EC995FD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5C90369-072D-C45E-2764-8680E924A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0FE97F07-49CD-9FC1-C427-81D7891DFF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20F1C4F-D9CA-A199-1E84-E1FC621A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87CE7B-6420-BDEF-6A25-26E60555C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9B781F7-EC83-40EC-E662-AAA042DF1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303172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E7570D60-C26B-C1CE-31D8-54784F93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4730" y="1877648"/>
            <a:ext cx="2150427" cy="4159168"/>
          </a:xfrm>
        </p:spPr>
        <p:txBody>
          <a:bodyPr vert="horz" wrap="square" lIns="0" tIns="0" rIns="0" bIns="0" rtlCol="0"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user input &amp; Model Response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(User can ask anything about love &amp; Relationship related topics.).all inputs and responses going to store database file.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8F0D0-EC1D-8175-DC55-CA669C8E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BA6B4-4F01-8103-94FE-8911D36E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7CE4A-003A-0965-8BFA-45D6017E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34A3138F-5141-B83D-D180-F194BF442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1CA7B-ECBF-FCA8-4099-77E8DE6FE29E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30C250-1EA5-B64C-D8B7-D8C34574E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90278"/>
            <a:ext cx="9472474" cy="56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1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3883B-D1E5-9A97-FAC9-83BF386F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5A72F0B-263C-9308-6316-F60DE8A54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2A7FA36-AD30-5B98-2654-5B8693483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6D97FF9-71E1-72A6-F9B8-754380C75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27BAFA-0917-643B-1FB7-3CE8331B4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723F28-12FB-BB32-7AFE-D9592694B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F68732-3FDC-1D36-2EB7-993B382D0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7F9F669-EFC4-A3B4-2014-06BA305A3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6AE587-A9AB-A7AA-417D-093B969CD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922BEBC-6B90-39E1-8EE1-C573A81BC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1E87CD64-1C4F-7C9C-18A1-D267B5A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9AFB332-917C-B0BE-277E-794A63EFB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89532F-95BB-29EA-FFB1-EE6E38677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3C0176-FD88-2C8E-ED8D-AD7630A7C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93314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62D9DC06-6EB3-1DF4-235A-B40F8B2C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4730" y="1877648"/>
            <a:ext cx="2150427" cy="4159168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Page Clear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Once clicked</a:t>
            </a:r>
            <a:endParaRPr lang="en-US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Page clear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button, we can see existing messages are cleared.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09897-6E42-5168-CDB6-0462F8FE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E5E39-047C-AE53-3881-C307C837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76B5A-69B9-042D-F502-77A60A03B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9B0C2705-34C7-CBC0-738D-81EB24C026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E0A7DD-8304-531B-E9C6-5447FC4A9716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833D3-5385-C793-55C9-508384E98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16894"/>
            <a:ext cx="9472474" cy="5744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3492B5-B6FD-BDB2-42B8-A4AAA2DD89FD}"/>
                  </a:ext>
                </a:extLst>
              </p14:cNvPr>
              <p14:cNvContentPartPr/>
              <p14:nvPr/>
            </p14:nvContentPartPr>
            <p14:xfrm>
              <a:off x="159026" y="6059377"/>
              <a:ext cx="2238480" cy="76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3492B5-B6FD-BDB2-42B8-A4AAA2DD89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2906" y="6053257"/>
                <a:ext cx="225072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AFC76D-D6F4-7074-2A91-17B3FC5A30BB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AFC76D-D6F4-7074-2A91-17B3FC5A30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49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212A82-19EA-91FF-4A73-F3A7DC2C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12FD0-ABEC-AACF-DC81-235A569A2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8FCDD2-8758-303C-1920-B4A1AAF10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8FB319-56CA-DE58-38D4-ACEBA069A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82D5C6-A19E-972E-99E1-0D2B400BE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04047B-A89D-F86C-4F72-F72892472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792171-FBED-231A-1A00-E017C2E2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BF4C60-CFAF-ED8A-FE93-A1974A073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364F050-7186-4326-F09C-B4FF84BB7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6DC048-49C0-3B42-B111-5356D4B49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9CE39510-7319-30F7-770E-3371A17BEE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6EB5D1A-334B-FCAE-E453-10CB34B1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91DB17-8A5A-5D59-D850-643741A05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EAB886-ED29-2D89-F4E1-7C4C753E8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293252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8CD0B0B3-FE92-6679-EAB5-294F2EAC7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1953664"/>
            <a:ext cx="2150427" cy="4083151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If we ask other than love topics,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It will give response as”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Sorry!!! I Could not understand...Please Ask related to love Topic!!!!”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15CB0-6626-8C54-D121-D45A3E06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31311-8095-8573-6DD2-45FAB386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ABCC-3D21-2D77-C45D-592C4AC0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CD9873BF-9CAC-3025-55AE-3A5271EE2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C4C88-DE0C-4364-73C8-0F0B7F67B62A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2C11C-87C9-6753-7B8A-A4D80FBE2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90278"/>
            <a:ext cx="9472474" cy="56708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3F4CD3-6CD9-2F74-535C-D3B9D8650407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3F4CD3-6CD9-2F74-535C-D3B9D86504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38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862B58-29EB-0BC7-8E28-D7C609AB1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713335"/>
              </p:ext>
            </p:extLst>
          </p:nvPr>
        </p:nvGraphicFramePr>
        <p:xfrm>
          <a:off x="550863" y="3925718"/>
          <a:ext cx="4500562" cy="2144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10-2-2024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5388805" y="6812281"/>
            <a:ext cx="6718501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1526958"/>
            <a:ext cx="3054096" cy="2249513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3844031"/>
            <a:ext cx="6221412" cy="2228157"/>
          </a:xfrm>
          <a:noFill/>
        </p:spPr>
        <p:txBody>
          <a:bodyPr>
            <a:noAutofit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Creating a love chatbot using deep learning involves leveraging natural language processing (NLP) and machine learning techniques to enable the chatbot to understand and generate human-like responses in the context of love and relationships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A computer screen shot of a brain&#10;&#10;Description automatically generated">
            <a:extLst>
              <a:ext uri="{FF2B5EF4-FFF2-40B4-BE49-F238E27FC236}">
                <a16:creationId xmlns:a16="http://schemas.microsoft.com/office/drawing/2014/main" id="{BBF2CAB9-BADE-1AD6-6674-2C2AF9921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0309" y="-149246"/>
            <a:ext cx="12046997" cy="39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8ED60-4931-0BD0-B9AE-285AE464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2547E96-875F-4720-A5C5-CB51BB988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D1CF0F-181E-C285-D38A-E4DDE39DE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D98C98-632A-DC68-AE69-A23D376E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FA3DF4-C9BB-8C56-15E2-F4BFA041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71637CB-5259-D236-997F-C0E7C316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545134-15B7-A409-3B7C-885D235C8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BBD0D64-8E51-4F11-3535-F623DA3C9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966D4B-20E1-6544-84C7-925911A12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0785BEB-A85D-6D46-D99D-AD0B3903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468418-65E3-FC01-A768-7B41CFEA68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148647" y="4215345"/>
            <a:ext cx="5851354" cy="2642652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B273E43-8549-B4D2-D845-C69AF5263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20B5D8-7EF1-E0B4-4880-272076757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8BBE7C-AA2A-ECE3-8EEC-12CC9F034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99713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0E3FBA99-A3D8-2769-6D66-C41269717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1953664"/>
            <a:ext cx="2150427" cy="4083151"/>
          </a:xfrm>
        </p:spPr>
        <p:txBody>
          <a:bodyPr vert="horz" wrap="square" lIns="0" tIns="0" rIns="0" bIns="0" rtlCol="0">
            <a:normAutofit fontScale="8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If we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type ”karthik” into the Love chatbot chat input box, new personal chat bot will open here I can use this for My personal use.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7924A-57A3-A77F-6E4A-5A4BCF82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D85B9-0EDA-DC64-6100-0EEE6E385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0706B-0F3C-77D7-9762-536E3530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C57BE5AF-F559-26B8-C5BA-CAB0612BA1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57873" y="1155032"/>
            <a:ext cx="289029" cy="3125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9E355-DD41-2E65-6C46-93188A35FE2D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6AA8B9-A9E8-0828-DD5C-48ED3759EBD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7376" y="955562"/>
            <a:ext cx="9405097" cy="3302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81D6A7-436F-1912-5D88-1B63B201367D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81D6A7-436F-1912-5D88-1B63B20136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3A7AA81-CC13-1986-C857-779C02CA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85" y="4299807"/>
            <a:ext cx="5851354" cy="2429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E88D1E-FC85-E0C6-A0E3-AEC78DF61E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90276"/>
            <a:ext cx="9405097" cy="568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835D4-3B11-F6D1-1E80-C8F9A1B2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BAC5CE8-B2A2-2F8D-FA53-377D1282A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1390EE-7D97-6E71-6463-9AE38186B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C225EF-3FD3-1765-D72A-ED58DB439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2B1576-F3CB-9BD1-A90A-596EB91FE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F4E5D3-E368-E78D-0181-F3D4E201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941810-7E45-86D5-843B-BD6FCB171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B9A9EB-B55A-5A52-75B6-82BABA26B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483F8B-EC5D-53D8-E1AA-DBA1DEF0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F6FBE26-788E-F523-CA2B-CC23AD506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67FF1F61-53F6-5E78-6E70-3E718CB93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2FF7239-E49C-5E7C-4827-F0595E1C6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90A29B-2F8B-A173-BF89-74AC02594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9015576-4711-C427-0740-3834CBDC2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23702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514F2731-3E76-40AD-F28A-9CD6CA039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881482"/>
            <a:ext cx="2150427" cy="5155334"/>
          </a:xfrm>
        </p:spPr>
        <p:txBody>
          <a:bodyPr vert="horz" wrap="square" lIns="0" tIns="0" rIns="0" bIns="0" rtlCol="0"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In Personal Chatbot I can message Personally as I want…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It’s only for me not for other users.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If </a:t>
            </a:r>
            <a:r>
              <a:rPr lang="en-US" sz="2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want to go out from the personal chatbot to Love chatbot, I can Use “come out” button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go out.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61C9C-E75A-0069-867D-76AAE49F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DB60A-9F8F-7095-3E96-86296B5E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1537A-320F-B0B4-BD3B-52896FBF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44E917B6-2A8B-1B30-360B-09819B48C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BC7A3-F2FA-F572-0C13-E14B2F84DD84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E1B1C-2E40-2761-BB19-A2EB4991C6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08002"/>
            <a:ext cx="9472474" cy="58618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E7255D-5C07-3170-FE12-41DF9FC6819B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E7255D-5C07-3170-FE12-41DF9FC681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016EA3-BA81-B060-8707-0698D20AA416}"/>
                  </a:ext>
                </a:extLst>
              </p14:cNvPr>
              <p14:cNvContentPartPr/>
              <p14:nvPr/>
            </p14:nvContentPartPr>
            <p14:xfrm>
              <a:off x="201221" y="6034718"/>
              <a:ext cx="2274480" cy="72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016EA3-BA81-B060-8707-0698D20AA4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5101" y="6028598"/>
                <a:ext cx="228672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86AF72-4F3B-B62F-4FD8-8057DCC40D65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86AF72-4F3B-B62F-4FD8-8057DCC40D6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39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17536-A8DB-EC59-9C3D-40EF3BEDB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ED6DC-5CFC-5B5B-DF11-0806D9306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6BE8C43-A011-D746-C27A-B6E197F02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2B25FC-E70A-3E54-9C62-6D2F51FB5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F40EC8-528F-F4E0-4EBA-515A18FDE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757B28D-AAF6-0A14-301F-803C8F894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0EB5CAC-5B90-E1B8-83CB-352AD2B04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9EF7BE-7566-D472-3F8E-3A353E5E2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DA69DFA-0AE2-EADB-41DE-404FF429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34FBEEC-5477-4852-00D1-1130F1984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175DCD59-B510-9AE1-B69B-BF9C8C9E51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6716AC2-FE16-04CC-F4A6-4CE71FFE9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A31E4A-FF97-8BE9-5CE6-A0A59675D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E5211BD-5BBB-FECE-41D6-92F8ED09B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867420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6B167CC7-855F-5DDB-9BE8-C625B4FF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2327596"/>
            <a:ext cx="2150427" cy="3709219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In Project overview Page we can see the details of project  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E33E7-7D20-2602-C650-DE864D90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B6036-BCF2-B767-AFAF-4A0868FC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3C96-E299-6689-DEE9-B4E0A260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2C483582-3023-49BD-C4B0-CF216D2564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00DA1-FBE5-6B6D-C453-C0424D6EA866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168B1C-8DB1-6B4A-C19B-142155445FE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857448"/>
            <a:ext cx="9472474" cy="59124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7A341E-6EB2-6DD3-2EB6-ECBFC9D4DD9B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7A341E-6EB2-6DD3-2EB6-ECBFC9D4DD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8147BF-AB7A-D8BF-6010-8D68FCA67270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8147BF-AB7A-D8BF-6010-8D68FCA672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99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C6B7F-46FC-E903-AAD8-68469CE9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FFF4B68-15A7-1E26-954C-320EEC1D9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73066B-6F4B-58AB-CFED-D753FBBCF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AB12D3D-D844-89F1-CD14-87DB3A7C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A74FE0-4645-E246-B523-124F4CBD4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F44F084-862A-BF75-38B2-142EC4D1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EDD227-34E8-736D-BD89-54EA6A5C8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C0B2E7-DB8E-6711-30A4-CB4114623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7A6CE6-54F3-B0EF-F1A7-D51BA3872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EA7B0BC-5AE6-3C5A-E668-5255BC340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AF5825AF-C2B7-CB52-6879-76F4D9EF9B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409A5A3-DF11-7C37-26ED-7ED3C6351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1CF0A2-E64A-3183-499D-4BBBDDBAE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BDC5A8-D465-B7BE-BFB8-B5EF22200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988586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D0C6935E-B1EF-3493-B9EB-0230F565C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1877648"/>
            <a:ext cx="2150427" cy="4159167"/>
          </a:xfrm>
        </p:spPr>
        <p:txBody>
          <a:bodyPr vert="horz" wrap="square" lIns="0" tIns="0" rIns="0" bIns="0" rtlCol="0"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In settings page we can see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details of creator Name,Email,Phone Number and GitHub account Links,Streamlit cloud page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AAB84-6AC3-F702-1037-7A86D322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16DBC-006D-FA74-7E23-548EFF061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5701B-F3E5-17B1-EC3E-E5A0AC61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74DB3882-F152-BD05-B4F0-1879F09ED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A49CF-CD1D-6EB2-4DD4-151A84FF02D7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3DDA91-B9DD-621C-6FDA-1691FCDFA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16896"/>
            <a:ext cx="9472474" cy="59170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38A106-2B4E-F996-6B2B-D17D86DF8F02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38A106-2B4E-F996-6B2B-D17D86DF8F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1F2A268-9BF1-F8C1-E5FC-21A3A071357F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1F2A268-9BF1-F8C1-E5FC-21A3A07135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47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D98DC-7E8B-004E-063F-581125FE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37B8AB-C2EF-4470-BE4C-60E07736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9D34F2-02EF-B0A6-CCC1-1CD5A4DE3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999CF3-E237-04EA-09A1-3D7DAD67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837EFE-74DE-073B-2064-BEBE3DB12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D21685-36EA-D079-9441-64BFB645B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0B5A07-1D66-2E9F-82C0-52D4B2AC2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200A1BC-C20F-6534-28C6-51076C8A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5FF7453-A6E5-E64E-C7C8-0319497E4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3229D7B-757E-B5FD-A526-47225A944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1EA57D87-80C3-8F84-84B9-C1B5BA14FE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8970A76-61BC-17A8-1883-E54164461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B8B883-D40A-1D57-A950-722811E4D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EEEE97C-4D4D-9E77-723B-707C25CAF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056050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2BD22769-26B2-7C8D-5320-7E0AC62A6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1877648"/>
            <a:ext cx="2150427" cy="4159167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In this page. We can download Json data of love chatbot. And link of Source code and Database file.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D0E9B-CAC3-6D3F-4AF2-5D508F5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F5D65-4F93-B142-0CA1-CEA1503B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7B253-21A4-A161-1751-FB298BA9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75AC3108-2B79-9DB7-3CE9-A9422E847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607FD-38C7-34DC-0346-CD1BF6A83290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21247-9B54-50C5-4379-655538D2173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16895"/>
            <a:ext cx="9472474" cy="5853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62E62F-D507-68A1-3CE6-331C9C5B7D6B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62E62F-D507-68A1-3CE6-331C9C5B7D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5A2D8F-2C54-C34F-191D-82C5EAEEB4BF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5A2D8F-2C54-C34F-191D-82C5EAEEB4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72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CB9D24-CD04-21F3-7C83-F61737D6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EDE685-BEE9-FAFC-51BB-B0789D043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A62D7B-B575-14CA-2E16-EF615674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D56AB3-08AA-D332-4831-8537DF26F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81BB77-E04D-FE10-C205-A31375F65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9D92EC0-2177-2B84-8D30-ACFB9FD26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4B7628-0256-0D8E-208E-97AE750D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99C7115-9397-290B-7D2F-DCA0DC5EE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1C485E-7C00-BB03-ED82-EB0063474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226F770-5870-7F4D-E339-1F91340C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6F884708-386F-DAB4-45A5-A55324A1B7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9472474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31D3DD9-771C-43AF-8B3D-846E388FB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C84D103-330C-E407-9C62-1DA08F57A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5CAEFF1-20B3-AF34-C936-5BA4B17BB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394140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C2CBCF94-4605-2910-D95F-C89BAA6BA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2754" y="1126156"/>
            <a:ext cx="2150427" cy="5284347"/>
          </a:xfrm>
        </p:spPr>
        <p:txBody>
          <a:bodyPr vert="horz" wrap="square" lIns="0" tIns="0" rIns="0" bIns="0" rtlCol="0"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here, we can delete user inputs and model responses in Database directly using “Reset/Clear the Database” button. And  we can delete user review database(customer given review’s) also by selecting user review database.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FE9AA-305C-DE39-3F5B-4390369B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C6B39-62C7-CFE9-03BB-73FF85BE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A31CE-7E27-582D-8F4C-ED142AA1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AD5C4A70-8C2F-060D-34D1-506B8DD07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00A91-DC79-C96D-A668-0BF97FF71127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27BA6-D082-409F-01EF-0BEA51B3A20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805323"/>
            <a:ext cx="9472474" cy="5952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142A90-7DB8-8041-D902-B841514D592E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142A90-7DB8-8041-D902-B841514D59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26CE29-9D7C-45D6-B0DF-384AA89AFCC2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26CE29-9D7C-45D6-B0DF-384AA89AFC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1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9277D-999D-8BCB-0A5B-8E7E1F48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FEBD0-4EE7-74F9-890A-79546FC8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B4A65-CA58-E878-7E7D-04B23E7B5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6D6D13-EC5C-17CD-1B41-58C73ED5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BAD3A2-84E2-014A-8006-1A79C0A4C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59B548-9F5A-F525-CB55-D25C06620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31B165-3B76-45DA-3ECA-B31269092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6C3580-C4A1-FBF8-02FE-81D55E17B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703D2B-0094-E1FB-4250-8168A4BAE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F3A004E-3E07-7A05-3034-043448CBA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15070A59-7973-A5B2-B661-B11EDA7AE6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D25848A-2BB6-ED73-9A8D-E0B94A1F3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808FCC-D8C5-F823-3E12-C245DB929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82EB33-C90C-5727-F263-DAA06BBDA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20212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F94428AC-2718-D90A-7C12-E753CA404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 Review: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Customer’s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 give their own review’s by customer review template..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All customer reviews will store to user review database.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Customer review template available in settings page and EDA page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Settings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Customer Review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    EDACustomer Review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9A457-914D-13B2-1C68-E07A8249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EF80E-C91A-E79C-F50A-BFD65B31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AD01A-A608-9075-51F4-ABF290D7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C0D9CDAA-F947-3F2A-6148-C0A7DB0B9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C6E266-8CB1-E1A1-E94E-9C9C726C62A4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34AC5-CC32-3E24-066E-DD251EEDA70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90276"/>
            <a:ext cx="8508733" cy="5779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8D89AD-EE96-4B45-3AA7-EB10998D5976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8D89AD-EE96-4B45-3AA7-EB10998D59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472B67-0346-772D-8E17-9F80002B2BE2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472B67-0346-772D-8E17-9F80002B2B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6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47703-D381-27E2-0748-80628C175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C4B7C75-D15E-D93C-9ED5-A831D0A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ED4508-3216-E03F-87DE-75136AB8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4D2469-CB0A-FA2B-7E13-67F8D4D96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A64A24-A92D-247E-97D4-ED97C34FB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5BB5473-6EA8-12BB-FD21-37F6ACF2C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4BE6459-2FFD-1DBB-74A2-048EF89B6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FC907-4CA7-286E-154F-B92D49A6F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287AFB-02F1-67B3-F6D8-D48DE8C15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80B3310-490A-9DF2-84C2-57DEB03D8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3C9636BB-C443-27CA-E1F4-947A56F7FE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E20BA9F-D0E3-1FEA-4529-F45CD8BCA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FDAFCF-0B3B-CD0F-2791-2FD43B2A2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FF101E8-B537-6282-DBC9-A32BA9D61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127032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4CA922A5-753E-71C9-4800-C0959DBAA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user given inputs and model given responses with accuracy in table format. Using this data’s we can improve the performance of the chatbot.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F500C-33D8-744D-C189-7C6436B9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5243C-BED0-F83C-F14C-991D88AA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ABAC6-8174-5B6C-D4E7-CB911447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3B7A2017-E512-0E7B-D686-A3AEE6156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C4C40-4435-8737-864B-152E85B51A6C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9D4FD-CCFB-860E-E4D1-A3DDB9D213F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90278"/>
            <a:ext cx="8508733" cy="5779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DD57FE-978E-8985-B93C-89014036D1BE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DD57FE-978E-8985-B93C-89014036D1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2B5522-17F4-0DD6-C253-670379FFD1B1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2B5522-17F4-0DD6-C253-670379FFD1B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907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0B25C-0A92-927D-6D11-AEE61FE60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23269E5-E805-D0F9-811D-C9026E6D1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ADDA8F-B531-446D-9BD8-308DA85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8B2B1E5-78A1-D994-7E0C-D8F75E6EE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1415E0-8743-7943-84C2-18C9E7193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80E200-DF8C-2D4F-1405-A0C1CEC11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02AB411-BAE7-1398-1993-154F99B5F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A4B232-4D5D-E12B-3818-A876F475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892DE8-519A-D6B7-A8B0-46E07A35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B22E3F9-B70C-9731-2607-7FC9DA658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27F09A3-1B6A-CD3C-053D-32036BC271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F8C9A4E-6BCA-E3EE-5B36-58E020B95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204CA5-37BA-3C4D-64F1-A8AC93BB4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80CBCF-5CB2-5076-ECB7-8268C1D9D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919945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A8B73992-60DF-4A1A-47EE-58F05E345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most asked user inputs like a Top10,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Top20,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Least10,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Least20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By using the select box.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508E7-113E-9C43-9945-EC65F51D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0D55F-4B64-7E77-1ED1-F48A02D6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ACB96-3A92-3AB4-3E0A-B3FCBC57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0DF26A10-7091-F844-734E-D989B1195B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EEE72D-8F6E-0671-FC3F-65E84F76FC82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F3041-3E91-D762-3BAC-053A8CBB920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08002"/>
            <a:ext cx="8508733" cy="58618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E94F7D-095E-571B-7F44-E5FCC6CC7B74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E94F7D-095E-571B-7F44-E5FCC6CC7B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3CFBF0-0DA7-5FA2-0F74-87B209EDFDBF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3CFBF0-0DA7-5FA2-0F74-87B209EDFD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77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C124F-4FC3-AD48-3D42-BB2F0A5B3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E10BDF1-475F-0551-8672-F3AD8D703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1919EED-DC9F-0362-8B64-08617388C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D51066A-1D13-544A-5673-A1C07D4A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22DBC8-555A-2348-B249-71E0CFBB2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5BEA9A0-D906-E052-A98D-D9E87AB7C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96689C-8048-A2B1-F743-8E35FD16C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40DE44-5AF3-C172-B3A7-5BFBCC2CD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44DD18-8A50-8FCB-3E72-A30B7EB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5F0857C-4268-41B3-D72A-1A995A5C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0149F310-7DEC-F48C-57B9-A149C565A8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E138A56-2727-9F09-E362-1FAB066C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A3A668-F23F-6892-8569-383E5741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7DB541C-71DC-97F4-3373-5AD3B5CFE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17527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59E7B043-6D21-F541-74B4-BCA1A11E4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most model Given Responses like a Top10,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Top20,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Least10,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Least20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By using the select box.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986CB-21C9-CCDB-2542-4ACA0A8D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6E313-65A6-11CC-3C51-020F3DB1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E85BE-75B3-F4CA-5E5E-02AD78DB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9983E48B-9116-280F-9022-702A67EBC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40602-B0F5-289C-BC33-4C5B568B6272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3EA07-0F4C-6983-28A5-61C40105D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16895"/>
            <a:ext cx="8508733" cy="59170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67880E-91BA-611A-D135-52E5B126272A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67880E-91BA-611A-D135-52E5B12627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C9CDF0-A66C-A290-4252-2D61313A030A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C9CDF0-A66C-A290-4252-2D61313A03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5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E32390-5955-D75B-0E10-1BA06EE39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353779"/>
              </p:ext>
            </p:extLst>
          </p:nvPr>
        </p:nvGraphicFramePr>
        <p:xfrm>
          <a:off x="550864" y="69574"/>
          <a:ext cx="11477624" cy="69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052" y="1010778"/>
            <a:ext cx="3835154" cy="584722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1. Project Definition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2.  Data Collection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3. Data Preprocessing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4. Selecting Deep Learning Framework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Source Sans Pro" panose="020B0503030403020204" pitchFamily="34" charset="0"/>
              </a:rPr>
              <a:t>5. </a:t>
            </a: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Model Architecture</a:t>
            </a: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6. Training the Model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7. Integration with Chatbot Framework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8. User Interface (UI) Design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9.</a:t>
            </a:r>
            <a:r>
              <a:rPr lang="en-US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Testing and Evaluation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Source Sans Pro" panose="020B0503030403020204" pitchFamily="34" charset="0"/>
              </a:rPr>
              <a:t>10.</a:t>
            </a: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Deployment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11. Monitoring and Maintenance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900" y="838482"/>
            <a:ext cx="3328674" cy="3236561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1144" y="4197716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4733" y="795371"/>
            <a:ext cx="3435389" cy="3322782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10-2-2024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4114" y="6795646"/>
            <a:ext cx="6015856" cy="457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7B6B1-90C5-BB84-BCB8-9344DA872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05" y="4197716"/>
            <a:ext cx="2267909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7FFA0-D481-2DE0-6A14-F2E013D89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9251B47-16F3-1850-E14D-90B1889EF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A5FE28-92BC-2E7C-C0FE-A88AF3DAB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5AD73C-E752-58E7-BABB-2B93CABB2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E96887-B708-4C2E-CADC-F2B5FE0AE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4888625-5D35-54C5-F850-A2669E9F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373353-6C49-0082-E4A4-A84971B9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76524EF-7B18-026E-F3C5-A2AA223CF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EFD6E-FFF1-3B53-6F87-8DB53AC1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C6BA66C-2CFC-DEFA-1037-59E7F65E6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B36B5DF8-287B-AF96-2290-65BA9A11AF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0029D0-D2B3-60C8-2610-643FE354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62A400-821F-96A6-708C-D76D4BF08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76BD33C-A88C-EF1B-3550-CB5A4A036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759774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94B3DB6E-DE9D-FCC0-CE9B-FF0B751C9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whole user given Reviews. In EDA Page left corner user can give review of this application.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F282C-8D80-7853-C238-004CE1A4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FB584-DE05-75B0-6046-8513EBD0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EDFDA-E6C0-8D0F-AB88-D36853DE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7DB1E8C8-09BC-5CF0-1FA9-AF56A794D2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3A20D6-6829-A3EE-AFE8-E7648564049C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195BA-2CB7-AA0B-92DC-6DB10B72DD6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890086"/>
            <a:ext cx="8508733" cy="5771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5CF4C6-873B-8EBF-D7B5-66F3CC334CC6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5CF4C6-873B-8EBF-D7B5-66F3CC334C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C51CC6-E4C5-92DC-B34F-65976C083AC5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C51CC6-E4C5-92DC-B34F-65976C083A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208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5F313-AA45-2838-14F2-8015A7AF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A8B66E-DEB6-4B5C-4837-9DD598080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6B66BF-CCCC-6ABD-5F2D-1F2DCD209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471545-6F12-1B1F-A274-AF1E68E3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8B96F6-6463-2768-3592-F60B3C607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43F2227-1DDB-B7BC-712E-D241203D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5B9AD7-224B-73AE-45DC-EB6DF3084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3D2366A-C2A4-C6AD-15F8-BCFF881E6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E0F2D0-D554-80D6-4197-D544C37B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8E2230E-7D1D-B473-7C85-65D96A49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7C1DB8F3-F163-FA90-34E2-BC13BBF9DA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CBDB643-1B54-CE06-7219-90071BEAF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C9AC5B-F126-D2E8-2D80-C5E86645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EA476B-6A4E-B86D-BD52-B3588839C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237299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99FC1468-C805-B096-F004-6C2C04D34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user star ratings in line chart and no of star ratings in Histogram chart</a:t>
            </a:r>
            <a:endParaRPr lang="en-US" sz="2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AB8CB-906C-0102-3B53-C9ACACE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C763A-E091-80B0-44D9-707599BD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E6889-ABEE-999A-244F-158246EA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02E7309C-DF05-F6AC-E5C8-9FAAC5DF0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860DC-F1B9-DD79-1719-73E8BC9DF01A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341FA-ED2C-93CA-B2C8-E1DA486A1DD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16895"/>
            <a:ext cx="8508733" cy="3380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39878B-5126-4E76-469B-C247960754FE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39878B-5126-4E76-469B-C247960754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F8FAF8-6835-685D-78E5-E761CC2FCB5E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F8FAF8-6835-685D-78E5-E761CC2FCB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425E4F-75CD-2094-ACDC-BAD926667E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4229139"/>
            <a:ext cx="8508732" cy="20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8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FA480-D3E8-17A8-B0D9-3533C1AE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040C12-CB8B-612B-6FCF-04C6273A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BA65C8-0E8E-5CBE-0E9E-7848D60C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0514A37-5F85-410B-B2CB-7B2621A7A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C5559E-C497-B390-0FB9-75E9805F1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565D431-D91B-A2A1-40BC-2B3543C08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2A8BEE-0963-8D39-1EB9-3287C0837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5801F7A-CE2E-009A-B5B5-C6029C2AD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70AC43-8F21-5FF4-49AD-6AB7EFA0F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9C238AB-B591-C02D-D4A0-350C8D08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DF0F51C4-64CB-AD62-6DB5-2DDB114929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327ACC4-EB84-4EA8-4226-CD603B53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8DE493-80FF-214B-86D0-5B112696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948282-3E9F-C8F3-A5AC-BA8C3220E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8735924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23F99D34-E66F-33D0-D65C-203FFBD46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popular user Review messages like a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Mostgiven 10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Leastgiven10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Mostgiven5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Least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given5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Mostgiven1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Least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given1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By selecting the Radio button selection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2F25FA-0750-7DD6-0723-9095A873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8DC35-E1DE-4139-CC73-0180D0F3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9D9FF-B560-0302-18D9-76874EDC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3B416C96-558D-8F17-9552-A228ACA8A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3F02A6-B7F3-0EB9-A526-019BC128A7A1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73CB-433A-DDD0-33A5-71885F3F3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793377"/>
            <a:ext cx="8709244" cy="59524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510B3F-A418-AB4F-E1BE-ADFD44816379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510B3F-A418-AB4F-E1BE-ADFD448163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B6ED56-6D70-A33B-7FDA-E1F127398BC0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B6ED56-6D70-A33B-7FDA-E1F127398B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315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ED00D-FC3C-F2A9-2AF3-187AD331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D60CF8A-DC0E-8B73-DF8E-F5B901365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EC312C-21E7-E12B-49C8-FA6C4CC7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5BA2BB-77DD-7EC7-E980-CEE2F1CB6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1DEFD68-5166-471C-2027-5FF69FA8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04A91-A410-C4C4-8375-8F47DCF15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E91D921-41AE-0CD8-81ED-EB297D797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520CAD4-48FD-9BF0-5C08-FE9D7071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38A7563-3CBE-52C0-2E02-9658E8514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9012544-25CA-E8E5-D2D4-1A0408C1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A826CC65-428B-78CA-88D3-CB097B00D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81481"/>
            <a:ext cx="8797491" cy="5952486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03A227-5B3B-906B-9F4A-D9B5902DB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5B8915-A697-7097-0149-B882300FB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E0E14D3-86DB-3E07-24AE-A494F6543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938116"/>
              </p:ext>
            </p:extLst>
          </p:nvPr>
        </p:nvGraphicFramePr>
        <p:xfrm>
          <a:off x="0" y="88104"/>
          <a:ext cx="12192000" cy="70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E5C34B11-1CD1-ADC4-6C90-01E7ADF41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747" y="1126156"/>
            <a:ext cx="3149997" cy="5284347"/>
          </a:xfrm>
        </p:spPr>
        <p:txBody>
          <a:bodyPr vert="horz" wrap="square" lIns="0" tIns="0" rIns="0" bIns="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800" b="1" u="sng" dirty="0">
                <a:latin typeface="Source Sans Pro" panose="020B0503030403020204" pitchFamily="34" charset="0"/>
                <a:ea typeface="Source Sans Pro" panose="020B0503030403020204" pitchFamily="34" charset="0"/>
              </a:rPr>
              <a:t>EDA: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Here we can view the All usernames who are all given review.</a:t>
            </a:r>
            <a:endParaRPr lang="en-US" sz="1800" b="1" kern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50EE9-F168-1F13-137A-926774F1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E96C5-2AB6-3116-5506-D8B168B0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2A1B-F6B4-231A-0F9B-CC84E1CE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A hand touching a screen&#10;&#10;Description automatically generated">
            <a:extLst>
              <a:ext uri="{FF2B5EF4-FFF2-40B4-BE49-F238E27FC236}">
                <a16:creationId xmlns:a16="http://schemas.microsoft.com/office/drawing/2014/main" id="{AEBF679E-4C47-1E0C-7F88-8D36BFE09A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2256" y="1953665"/>
            <a:ext cx="5373022" cy="369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FE0943-B90E-E48B-CEB8-E1759C9CB773}"/>
              </a:ext>
            </a:extLst>
          </p:cNvPr>
          <p:cNvSpPr txBox="1"/>
          <p:nvPr/>
        </p:nvSpPr>
        <p:spPr>
          <a:xfrm>
            <a:off x="6365289" y="6858000"/>
            <a:ext cx="582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analytics-news.jp/info/article.html?oid=645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F7009-B650-8F93-E265-E33EEBC18F4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0" y="990277"/>
            <a:ext cx="8709244" cy="5779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91D5CB-EC61-B249-C48E-433AE3C23F3D}"/>
                  </a:ext>
                </a:extLst>
              </p14:cNvPr>
              <p14:cNvContentPartPr/>
              <p14:nvPr/>
            </p14:nvContentPartPr>
            <p14:xfrm>
              <a:off x="10484186" y="2130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91D5CB-EC61-B249-C48E-433AE3C23F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8066" y="21242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2E28CC-38F5-5B05-9BB9-71F639B55B1A}"/>
                  </a:ext>
                </a:extLst>
              </p14:cNvPr>
              <p14:cNvContentPartPr/>
              <p14:nvPr/>
            </p14:nvContentPartPr>
            <p14:xfrm>
              <a:off x="10529621" y="498531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2E28CC-38F5-5B05-9BB9-71F639B55B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23501" y="497919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137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by</a:t>
            </a:r>
          </a:p>
          <a:p>
            <a:r>
              <a:rPr lang="en-US" dirty="0"/>
              <a:t> Karthik R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7D1DAB-E5FC-DEAF-FF75-7EC83D8FD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9260"/>
              </p:ext>
            </p:extLst>
          </p:nvPr>
        </p:nvGraphicFramePr>
        <p:xfrm>
          <a:off x="550862" y="549275"/>
          <a:ext cx="11097551" cy="77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428" y="1806325"/>
            <a:ext cx="5437186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Purpose</a:t>
            </a:r>
            <a:endParaRPr lang="en-US" sz="2800" u="sng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Design a chatbot focused on love and relationships to provide users with a supportive and engaging conversational experience.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1922" y="1731375"/>
            <a:ext cx="5256494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Scope</a:t>
            </a:r>
            <a:endParaRPr lang="en-US" sz="2800" u="sng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The chatbot will handle conversations related to love, dating, relationship advice, and general emotional support.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C351A299-E0DB-ADC1-9178-7AE082F8D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5363" y="4252405"/>
            <a:ext cx="11301274" cy="25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6E45DA-1F65-EAA1-EFFD-D35A10EA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3D6323-0892-18F9-3F1E-148781ED4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66D813-B04E-3E6E-4B48-7D8E3D0DE7C4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2FCCA81-1E83-1567-2055-FFC7D76C5FFC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C60F10-2E6B-D14B-E85A-E9DA5A7F8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538937"/>
              </p:ext>
            </p:extLst>
          </p:nvPr>
        </p:nvGraphicFramePr>
        <p:xfrm>
          <a:off x="550862" y="549275"/>
          <a:ext cx="11097551" cy="77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303C95-5D0A-8762-62C0-83801F5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428" y="1806325"/>
            <a:ext cx="5437186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Source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E04105-C0FA-8FC0-CDFD-FFAD0C8B2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360871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Gather a diverse data containing conversations related to love, relationships, and associated topics. This can include dialogue datasets, online forums, or custom datasets collected through surveys</a:t>
            </a:r>
            <a:endParaRPr lang="en-US" u="sn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554F5C-95D8-2D11-B3B8-4F1C1423A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1922" y="1731375"/>
            <a:ext cx="5256494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annotation</a:t>
            </a:r>
            <a:endParaRPr lang="en-US" sz="2800" u="sng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C68C6D-1B67-B2D2-E5D6-FD812AE6E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Annotate the dataset, marking dialogues or sentences that express emotions, inquiries, or statements related to love.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3FB7B-7D35-2D1F-4F25-888AF5E3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0E9AB-EEFE-6356-01B3-B5E06180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3423C-6480-FF17-3D7D-5EB39492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04B24C-7BC3-532F-2303-248465CD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EADC2-671F-5E85-FEA6-35D39D630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376477" y="4873841"/>
            <a:ext cx="11439702" cy="19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13B3B3-64D1-7825-192F-EDA013860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227593"/>
              </p:ext>
            </p:extLst>
          </p:nvPr>
        </p:nvGraphicFramePr>
        <p:xfrm>
          <a:off x="550862" y="549276"/>
          <a:ext cx="11097551" cy="767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79" y="1613432"/>
            <a:ext cx="3563936" cy="535354"/>
          </a:xfrm>
        </p:spPr>
        <p:txBody>
          <a:bodyPr/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Cleaning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266347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6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Remove irrelevant information, correct spelling errors, and handle any inconsistencies in the dataset.</a:t>
            </a:r>
            <a:br>
              <a:rPr lang="en-US" sz="2400" dirty="0"/>
            </a:br>
            <a:br>
              <a:rPr lang="en-US" dirty="0"/>
            </a:b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613433"/>
            <a:ext cx="3566160" cy="535354"/>
          </a:xfrm>
        </p:spPr>
        <p:txBody>
          <a:bodyPr/>
          <a:lstStyle/>
          <a:p>
            <a:pPr algn="ctr"/>
            <a:r>
              <a:rPr lang="en-US" sz="2800" b="1" i="0" u="sng" dirty="0">
                <a:effectLst/>
                <a:latin typeface="Source Sans Pro" panose="020B0503030403020204" pitchFamily="34" charset="0"/>
              </a:rPr>
              <a:t>Tokenization</a:t>
            </a:r>
            <a:endParaRPr lang="en-US" sz="2800" u="sng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2663479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Tokenize the text into words or sub-word tokens for input to the model.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H="1">
            <a:off x="8717860" y="1613433"/>
            <a:ext cx="2716567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Formatting</a:t>
            </a:r>
            <a:endParaRPr lang="en-US" sz="2800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9398" y="2343706"/>
            <a:ext cx="3259015" cy="2747144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Prepare the data in a format suitable for training the deep learning model.</a:t>
            </a:r>
            <a:br>
              <a:rPr lang="en-US" sz="2400" dirty="0"/>
            </a:br>
            <a:endParaRPr lang="en-US" sz="2400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10-2-2024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E6F69-DBEF-F5EF-F9F4-A38E41C16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77679" y="4432924"/>
            <a:ext cx="10776861" cy="2305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B722-E078-F12C-6BFF-2CD9096145B2}"/>
              </a:ext>
            </a:extLst>
          </p:cNvPr>
          <p:cNvSpPr txBox="1"/>
          <p:nvPr/>
        </p:nvSpPr>
        <p:spPr>
          <a:xfrm flipH="1" flipV="1">
            <a:off x="3146225" y="6507212"/>
            <a:ext cx="59676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apicciano.commons.gc.cuny.edu/2019/08/28/rockefeller-institute-deja-vu-artificial-intelligence-what-can-we-learn-from-the-digital-revolu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D6A0CB-5F01-8364-AEA4-2512643D4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202427"/>
              </p:ext>
            </p:extLst>
          </p:nvPr>
        </p:nvGraphicFramePr>
        <p:xfrm>
          <a:off x="550863" y="549275"/>
          <a:ext cx="6498007" cy="2448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121555"/>
            <a:ext cx="6498007" cy="2649346"/>
          </a:xfrm>
        </p:spPr>
        <p:txBody>
          <a:bodyPr vert="horz" wrap="square" lIns="0" tIns="0" rIns="0" bIns="0" rtlCol="0">
            <a:normAutofit/>
          </a:bodyPr>
          <a:lstStyle/>
          <a:p>
            <a:pPr algn="ctr"/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Framework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Choose a deep learning framework such as TensorFlow,Keras for implementing the model.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B99E381-FA55-A28E-58B6-0746A9E8E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089290"/>
              </p:ext>
            </p:extLst>
          </p:nvPr>
        </p:nvGraphicFramePr>
        <p:xfrm>
          <a:off x="3179763" y="549275"/>
          <a:ext cx="5573620" cy="1021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9BFF7-A0FA-E554-C787-73EC84590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Architecture Choice</a:t>
            </a:r>
            <a:endParaRPr lang="en-US" sz="280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8A847-792E-5315-DAC0-5A110E0A3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Design a suitable architecture for the love chatbot. Options include: Recurrent Neural Networks (RNNs): For sequential data. Long Short-Term Memory Networks (LSTMs): Effective for capturing long-range dependencies. Transformer Models: Powerful for natural language understanding and generation.</a:t>
            </a:r>
            <a:br>
              <a:rPr lang="en-US" dirty="0"/>
            </a:br>
            <a:br>
              <a:rPr lang="en-US" dirty="0"/>
            </a:br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:</a:t>
            </a: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FC172-D1C4-FCF3-66FD-0EDE40F7E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7432" y="1731375"/>
            <a:ext cx="5436392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Embeddings</a:t>
            </a:r>
            <a:endParaRPr lang="en-US" sz="2800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E5697-5151-2DB4-71F4-717BA906FD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Use pre-trained word embeddings or contextual embeddings for better understanding of context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439E4-35D2-DFA1-200A-C7E66F13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C55794-1A32-777A-4EE6-851A29E5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5116E-AE02-EC28-204E-B76E17DB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 descr="A white robot with blue eyes&#10;&#10;Description automatically generated">
            <a:extLst>
              <a:ext uri="{FF2B5EF4-FFF2-40B4-BE49-F238E27FC236}">
                <a16:creationId xmlns:a16="http://schemas.microsoft.com/office/drawing/2014/main" id="{1831727F-5C6E-E6FE-52C1-C08D0DF06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27431" y="3808520"/>
            <a:ext cx="5588747" cy="30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6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E719-E83C-9E38-82CF-49DDD3C3B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2377E07-FC01-6CAD-7D67-9C7D7E414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517732"/>
              </p:ext>
            </p:extLst>
          </p:nvPr>
        </p:nvGraphicFramePr>
        <p:xfrm>
          <a:off x="550862" y="549275"/>
          <a:ext cx="11097551" cy="88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93098-9A83-1161-B5A6-7109BA128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Input-Output Mapping</a:t>
            </a:r>
            <a:endParaRPr lang="en-US" sz="2800" b="1" i="0" u="sng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0CE5C-37CB-E717-ADD5-3AFE5ABAB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1682991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Train the model to map input dialogue sequences to appropriate love-related responses.</a:t>
            </a:r>
            <a:br>
              <a:rPr lang="en-US" dirty="0"/>
            </a:br>
            <a:endParaRPr lang="en-US" b="1" i="0" dirty="0">
              <a:solidFill>
                <a:srgbClr val="0000FF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0C091-CDC7-FD1A-CF29-A417B65A3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7432" y="1731375"/>
            <a:ext cx="5436392" cy="535354"/>
          </a:xfrm>
        </p:spPr>
        <p:txBody>
          <a:bodyPr/>
          <a:lstStyle/>
          <a:p>
            <a:r>
              <a:rPr lang="en-US" sz="2800" b="1" i="0" u="sng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Hyperparameter Tuning</a:t>
            </a:r>
            <a:endParaRPr lang="en-US" sz="2800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8F0DB-9C26-C433-0284-6E82098D4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1682991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Optimize hyperparameters for better model performance.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DE2B-02A5-8F2D-4A66-0FAC1D86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781D9-C319-13C2-8A33-75DBD12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BDE78-0BEE-FC49-E77A-E898D1F1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7C714F7E-FACB-8039-4E91-18B9B9AF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43585" y="3790764"/>
            <a:ext cx="11097551" cy="28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4228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</TotalTime>
  <Words>2072</Words>
  <Application>Microsoft Office PowerPoint</Application>
  <PresentationFormat>Widescreen</PresentationFormat>
  <Paragraphs>303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Gill Sans MT</vt:lpstr>
      <vt:lpstr>Source Sans Pro</vt:lpstr>
      <vt:lpstr>Walbaum Display</vt:lpstr>
      <vt:lpstr>3DFloatVTI</vt:lpstr>
      <vt:lpstr>Love Help 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Help Chatbot</dc:title>
  <dc:creator>r karthik(ＴＳＩＰ TTEC Contract_MFP)</dc:creator>
  <cp:lastModifiedBy>r karthik(ＴＳＩＰ TTEC Contract_MFP)</cp:lastModifiedBy>
  <cp:revision>11</cp:revision>
  <dcterms:created xsi:type="dcterms:W3CDTF">2024-02-09T19:08:40Z</dcterms:created>
  <dcterms:modified xsi:type="dcterms:W3CDTF">2024-02-10T10:29:16Z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